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sldIdLst>
    <p:sldId id="257" r:id="rId2"/>
    <p:sldId id="263" r:id="rId3"/>
    <p:sldId id="286" r:id="rId4"/>
    <p:sldId id="300" r:id="rId5"/>
    <p:sldId id="287" r:id="rId6"/>
    <p:sldId id="301" r:id="rId7"/>
    <p:sldId id="292" r:id="rId8"/>
    <p:sldId id="302" r:id="rId9"/>
    <p:sldId id="288" r:id="rId10"/>
    <p:sldId id="289" r:id="rId11"/>
    <p:sldId id="266" r:id="rId12"/>
    <p:sldId id="303" r:id="rId13"/>
    <p:sldId id="290" r:id="rId14"/>
    <p:sldId id="304" r:id="rId15"/>
    <p:sldId id="291" r:id="rId16"/>
    <p:sldId id="279" r:id="rId17"/>
    <p:sldId id="281" r:id="rId18"/>
    <p:sldId id="305" r:id="rId19"/>
    <p:sldId id="282" r:id="rId20"/>
    <p:sldId id="306" r:id="rId21"/>
    <p:sldId id="280" r:id="rId22"/>
    <p:sldId id="273" r:id="rId23"/>
    <p:sldId id="283" r:id="rId24"/>
    <p:sldId id="307" r:id="rId25"/>
    <p:sldId id="284" r:id="rId26"/>
    <p:sldId id="308" r:id="rId27"/>
    <p:sldId id="285" r:id="rId28"/>
    <p:sldId id="276" r:id="rId29"/>
    <p:sldId id="294" r:id="rId30"/>
    <p:sldId id="309" r:id="rId31"/>
    <p:sldId id="295" r:id="rId32"/>
    <p:sldId id="293" r:id="rId33"/>
    <p:sldId id="311" r:id="rId34"/>
    <p:sldId id="296" r:id="rId35"/>
    <p:sldId id="312" r:id="rId36"/>
    <p:sldId id="297" r:id="rId37"/>
    <p:sldId id="278" r:id="rId38"/>
    <p:sldId id="298" r:id="rId39"/>
    <p:sldId id="313" r:id="rId40"/>
    <p:sldId id="299" r:id="rId41"/>
    <p:sldId id="314" r:id="rId42"/>
  </p:sldIdLst>
  <p:sldSz cx="12192000" cy="6858000"/>
  <p:notesSz cx="666908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7D4D21-314F-4C14-99A4-1C1CE86D5DD6}" v="199" dt="2023-05-19T01:43:15.3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4" d="100"/>
          <a:sy n="74" d="100"/>
        </p:scale>
        <p:origin x="3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48" Type="http://schemas.microsoft.com/office/2015/10/relationships/revisionInfo" Target="revisionInfo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ly Johnson" userId="0b360271-80d0-4bdb-9547-5d87bee606c5" providerId="ADAL" clId="{647D4D21-314F-4C14-99A4-1C1CE86D5DD6}"/>
    <pc:docChg chg="undo custSel addSld delSld modSld sldOrd modMainMaster">
      <pc:chgData name="Carly Johnson" userId="0b360271-80d0-4bdb-9547-5d87bee606c5" providerId="ADAL" clId="{647D4D21-314F-4C14-99A4-1C1CE86D5DD6}" dt="2023-05-19T01:45:59.769" v="1132" actId="1076"/>
      <pc:docMkLst>
        <pc:docMk/>
      </pc:docMkLst>
      <pc:sldChg chg="modSp mod modTransition">
        <pc:chgData name="Carly Johnson" userId="0b360271-80d0-4bdb-9547-5d87bee606c5" providerId="ADAL" clId="{647D4D21-314F-4C14-99A4-1C1CE86D5DD6}" dt="2023-05-18T22:52:16.879" v="705"/>
        <pc:sldMkLst>
          <pc:docMk/>
          <pc:sldMk cId="2773122911" sldId="257"/>
        </pc:sldMkLst>
        <pc:spChg chg="mod">
          <ac:chgData name="Carly Johnson" userId="0b360271-80d0-4bdb-9547-5d87bee606c5" providerId="ADAL" clId="{647D4D21-314F-4C14-99A4-1C1CE86D5DD6}" dt="2023-05-14T13:05:13.311" v="14" actId="122"/>
          <ac:spMkLst>
            <pc:docMk/>
            <pc:sldMk cId="2773122911" sldId="257"/>
            <ac:spMk id="8" creationId="{8D64B1AB-A209-ECDC-90F0-BF9593CEF144}"/>
          </ac:spMkLst>
        </pc:spChg>
      </pc:sldChg>
      <pc:sldChg chg="del">
        <pc:chgData name="Carly Johnson" userId="0b360271-80d0-4bdb-9547-5d87bee606c5" providerId="ADAL" clId="{647D4D21-314F-4C14-99A4-1C1CE86D5DD6}" dt="2023-05-18T21:59:51.848" v="215" actId="2696"/>
        <pc:sldMkLst>
          <pc:docMk/>
          <pc:sldMk cId="1995755970" sldId="258"/>
        </pc:sldMkLst>
      </pc:sldChg>
      <pc:sldChg chg="del">
        <pc:chgData name="Carly Johnson" userId="0b360271-80d0-4bdb-9547-5d87bee606c5" providerId="ADAL" clId="{647D4D21-314F-4C14-99A4-1C1CE86D5DD6}" dt="2023-05-14T13:19:58.711" v="192" actId="2696"/>
        <pc:sldMkLst>
          <pc:docMk/>
          <pc:sldMk cId="1442991458" sldId="259"/>
        </pc:sldMkLst>
      </pc:sldChg>
      <pc:sldChg chg="del">
        <pc:chgData name="Carly Johnson" userId="0b360271-80d0-4bdb-9547-5d87bee606c5" providerId="ADAL" clId="{647D4D21-314F-4C14-99A4-1C1CE86D5DD6}" dt="2023-05-14T13:20:02.280" v="193" actId="2696"/>
        <pc:sldMkLst>
          <pc:docMk/>
          <pc:sldMk cId="4011517626" sldId="260"/>
        </pc:sldMkLst>
      </pc:sldChg>
      <pc:sldChg chg="del">
        <pc:chgData name="Carly Johnson" userId="0b360271-80d0-4bdb-9547-5d87bee606c5" providerId="ADAL" clId="{647D4D21-314F-4C14-99A4-1C1CE86D5DD6}" dt="2023-05-14T13:20:06.751" v="194" actId="2696"/>
        <pc:sldMkLst>
          <pc:docMk/>
          <pc:sldMk cId="479545674" sldId="261"/>
        </pc:sldMkLst>
      </pc:sldChg>
      <pc:sldChg chg="del">
        <pc:chgData name="Carly Johnson" userId="0b360271-80d0-4bdb-9547-5d87bee606c5" providerId="ADAL" clId="{647D4D21-314F-4C14-99A4-1C1CE86D5DD6}" dt="2023-05-14T13:20:12.024" v="195" actId="2696"/>
        <pc:sldMkLst>
          <pc:docMk/>
          <pc:sldMk cId="2564892628" sldId="262"/>
        </pc:sldMkLst>
      </pc:sldChg>
      <pc:sldChg chg="modSp mod modTransition">
        <pc:chgData name="Carly Johnson" userId="0b360271-80d0-4bdb-9547-5d87bee606c5" providerId="ADAL" clId="{647D4D21-314F-4C14-99A4-1C1CE86D5DD6}" dt="2023-05-18T22:52:16.879" v="705"/>
        <pc:sldMkLst>
          <pc:docMk/>
          <pc:sldMk cId="2898581390" sldId="263"/>
        </pc:sldMkLst>
        <pc:spChg chg="mod">
          <ac:chgData name="Carly Johnson" userId="0b360271-80d0-4bdb-9547-5d87bee606c5" providerId="ADAL" clId="{647D4D21-314F-4C14-99A4-1C1CE86D5DD6}" dt="2023-05-18T22:13:08.624" v="462" actId="20577"/>
          <ac:spMkLst>
            <pc:docMk/>
            <pc:sldMk cId="2898581390" sldId="263"/>
            <ac:spMk id="6" creationId="{A578588C-A4AC-ED17-EE44-170FFB4E231B}"/>
          </ac:spMkLst>
        </pc:spChg>
        <pc:spChg chg="mod">
          <ac:chgData name="Carly Johnson" userId="0b360271-80d0-4bdb-9547-5d87bee606c5" providerId="ADAL" clId="{647D4D21-314F-4C14-99A4-1C1CE86D5DD6}" dt="2023-05-18T22:27:04.872" v="609"/>
          <ac:spMkLst>
            <pc:docMk/>
            <pc:sldMk cId="2898581390" sldId="263"/>
            <ac:spMk id="8" creationId="{8D64B1AB-A209-ECDC-90F0-BF9593CEF144}"/>
          </ac:spMkLst>
        </pc:spChg>
      </pc:sldChg>
      <pc:sldChg chg="del">
        <pc:chgData name="Carly Johnson" userId="0b360271-80d0-4bdb-9547-5d87bee606c5" providerId="ADAL" clId="{647D4D21-314F-4C14-99A4-1C1CE86D5DD6}" dt="2023-05-14T13:20:19.641" v="196" actId="2696"/>
        <pc:sldMkLst>
          <pc:docMk/>
          <pc:sldMk cId="895784026" sldId="265"/>
        </pc:sldMkLst>
      </pc:sldChg>
      <pc:sldChg chg="addSp delSp modSp mod modTransition delAnim modAnim">
        <pc:chgData name="Carly Johnson" userId="0b360271-80d0-4bdb-9547-5d87bee606c5" providerId="ADAL" clId="{647D4D21-314F-4C14-99A4-1C1CE86D5DD6}" dt="2023-05-19T01:34:35.816" v="1029" actId="478"/>
        <pc:sldMkLst>
          <pc:docMk/>
          <pc:sldMk cId="2766298703" sldId="266"/>
        </pc:sldMkLst>
        <pc:spChg chg="add del mod">
          <ac:chgData name="Carly Johnson" userId="0b360271-80d0-4bdb-9547-5d87bee606c5" providerId="ADAL" clId="{647D4D21-314F-4C14-99A4-1C1CE86D5DD6}" dt="2023-05-19T01:34:35.816" v="1029" actId="478"/>
          <ac:spMkLst>
            <pc:docMk/>
            <pc:sldMk cId="2766298703" sldId="266"/>
            <ac:spMk id="3" creationId="{B35BE600-F10E-8D31-09D3-DA88B926B098}"/>
          </ac:spMkLst>
        </pc:spChg>
        <pc:spChg chg="mod">
          <ac:chgData name="Carly Johnson" userId="0b360271-80d0-4bdb-9547-5d87bee606c5" providerId="ADAL" clId="{647D4D21-314F-4C14-99A4-1C1CE86D5DD6}" dt="2023-05-18T22:11:03.495" v="389" actId="20577"/>
          <ac:spMkLst>
            <pc:docMk/>
            <pc:sldMk cId="2766298703" sldId="266"/>
            <ac:spMk id="6" creationId="{A578588C-A4AC-ED17-EE44-170FFB4E231B}"/>
          </ac:spMkLst>
        </pc:spChg>
        <pc:spChg chg="mod">
          <ac:chgData name="Carly Johnson" userId="0b360271-80d0-4bdb-9547-5d87bee606c5" providerId="ADAL" clId="{647D4D21-314F-4C14-99A4-1C1CE86D5DD6}" dt="2023-05-18T22:54:05.591" v="717" actId="14100"/>
          <ac:spMkLst>
            <pc:docMk/>
            <pc:sldMk cId="2766298703" sldId="266"/>
            <ac:spMk id="8" creationId="{8D64B1AB-A209-ECDC-90F0-BF9593CEF144}"/>
          </ac:spMkLst>
        </pc:spChg>
      </pc:sldChg>
      <pc:sldChg chg="del">
        <pc:chgData name="Carly Johnson" userId="0b360271-80d0-4bdb-9547-5d87bee606c5" providerId="ADAL" clId="{647D4D21-314F-4C14-99A4-1C1CE86D5DD6}" dt="2023-05-14T13:20:27.250" v="197" actId="2696"/>
        <pc:sldMkLst>
          <pc:docMk/>
          <pc:sldMk cId="3878225524" sldId="269"/>
        </pc:sldMkLst>
      </pc:sldChg>
      <pc:sldChg chg="del">
        <pc:chgData name="Carly Johnson" userId="0b360271-80d0-4bdb-9547-5d87bee606c5" providerId="ADAL" clId="{647D4D21-314F-4C14-99A4-1C1CE86D5DD6}" dt="2023-05-14T13:20:31.221" v="198" actId="2696"/>
        <pc:sldMkLst>
          <pc:docMk/>
          <pc:sldMk cId="973723032" sldId="270"/>
        </pc:sldMkLst>
      </pc:sldChg>
      <pc:sldChg chg="del">
        <pc:chgData name="Carly Johnson" userId="0b360271-80d0-4bdb-9547-5d87bee606c5" providerId="ADAL" clId="{647D4D21-314F-4C14-99A4-1C1CE86D5DD6}" dt="2023-05-14T13:20:35.995" v="199" actId="2696"/>
        <pc:sldMkLst>
          <pc:docMk/>
          <pc:sldMk cId="647340381" sldId="271"/>
        </pc:sldMkLst>
      </pc:sldChg>
      <pc:sldChg chg="modSp del mod">
        <pc:chgData name="Carly Johnson" userId="0b360271-80d0-4bdb-9547-5d87bee606c5" providerId="ADAL" clId="{647D4D21-314F-4C14-99A4-1C1CE86D5DD6}" dt="2023-05-14T13:17:58.943" v="174" actId="2696"/>
        <pc:sldMkLst>
          <pc:docMk/>
          <pc:sldMk cId="4060009950" sldId="272"/>
        </pc:sldMkLst>
        <pc:spChg chg="mod">
          <ac:chgData name="Carly Johnson" userId="0b360271-80d0-4bdb-9547-5d87bee606c5" providerId="ADAL" clId="{647D4D21-314F-4C14-99A4-1C1CE86D5DD6}" dt="2023-05-14T13:11:16.238" v="40" actId="20577"/>
          <ac:spMkLst>
            <pc:docMk/>
            <pc:sldMk cId="4060009950" sldId="272"/>
            <ac:spMk id="6" creationId="{A578588C-A4AC-ED17-EE44-170FFB4E231B}"/>
          </ac:spMkLst>
        </pc:spChg>
      </pc:sldChg>
      <pc:sldChg chg="modSp mod modTransition">
        <pc:chgData name="Carly Johnson" userId="0b360271-80d0-4bdb-9547-5d87bee606c5" providerId="ADAL" clId="{647D4D21-314F-4C14-99A4-1C1CE86D5DD6}" dt="2023-05-18T22:52:16.879" v="705"/>
        <pc:sldMkLst>
          <pc:docMk/>
          <pc:sldMk cId="1096238619" sldId="273"/>
        </pc:sldMkLst>
        <pc:spChg chg="mod">
          <ac:chgData name="Carly Johnson" userId="0b360271-80d0-4bdb-9547-5d87bee606c5" providerId="ADAL" clId="{647D4D21-314F-4C14-99A4-1C1CE86D5DD6}" dt="2023-05-18T22:02:44.013" v="228" actId="114"/>
          <ac:spMkLst>
            <pc:docMk/>
            <pc:sldMk cId="1096238619" sldId="273"/>
            <ac:spMk id="6" creationId="{A578588C-A4AC-ED17-EE44-170FFB4E231B}"/>
          </ac:spMkLst>
        </pc:spChg>
        <pc:spChg chg="mod">
          <ac:chgData name="Carly Johnson" userId="0b360271-80d0-4bdb-9547-5d87bee606c5" providerId="ADAL" clId="{647D4D21-314F-4C14-99A4-1C1CE86D5DD6}" dt="2023-05-18T22:32:28.185" v="670" actId="114"/>
          <ac:spMkLst>
            <pc:docMk/>
            <pc:sldMk cId="1096238619" sldId="273"/>
            <ac:spMk id="8" creationId="{8D64B1AB-A209-ECDC-90F0-BF9593CEF144}"/>
          </ac:spMkLst>
        </pc:spChg>
      </pc:sldChg>
      <pc:sldChg chg="del">
        <pc:chgData name="Carly Johnson" userId="0b360271-80d0-4bdb-9547-5d87bee606c5" providerId="ADAL" clId="{647D4D21-314F-4C14-99A4-1C1CE86D5DD6}" dt="2023-05-18T21:56:35.737" v="214" actId="2696"/>
        <pc:sldMkLst>
          <pc:docMk/>
          <pc:sldMk cId="757990590" sldId="274"/>
        </pc:sldMkLst>
      </pc:sldChg>
      <pc:sldChg chg="modSp mod modTransition">
        <pc:chgData name="Carly Johnson" userId="0b360271-80d0-4bdb-9547-5d87bee606c5" providerId="ADAL" clId="{647D4D21-314F-4C14-99A4-1C1CE86D5DD6}" dt="2023-05-18T22:52:16.879" v="705"/>
        <pc:sldMkLst>
          <pc:docMk/>
          <pc:sldMk cId="2866223702" sldId="276"/>
        </pc:sldMkLst>
        <pc:spChg chg="mod">
          <ac:chgData name="Carly Johnson" userId="0b360271-80d0-4bdb-9547-5d87bee606c5" providerId="ADAL" clId="{647D4D21-314F-4C14-99A4-1C1CE86D5DD6}" dt="2023-05-18T22:33:07.165" v="685" actId="14100"/>
          <ac:spMkLst>
            <pc:docMk/>
            <pc:sldMk cId="2866223702" sldId="276"/>
            <ac:spMk id="6" creationId="{A578588C-A4AC-ED17-EE44-170FFB4E231B}"/>
          </ac:spMkLst>
        </pc:spChg>
        <pc:spChg chg="mod">
          <ac:chgData name="Carly Johnson" userId="0b360271-80d0-4bdb-9547-5d87bee606c5" providerId="ADAL" clId="{647D4D21-314F-4C14-99A4-1C1CE86D5DD6}" dt="2023-05-18T22:33:17.552" v="698" actId="114"/>
          <ac:spMkLst>
            <pc:docMk/>
            <pc:sldMk cId="2866223702" sldId="276"/>
            <ac:spMk id="8" creationId="{8D64B1AB-A209-ECDC-90F0-BF9593CEF144}"/>
          </ac:spMkLst>
        </pc:spChg>
      </pc:sldChg>
      <pc:sldChg chg="modTransition">
        <pc:chgData name="Carly Johnson" userId="0b360271-80d0-4bdb-9547-5d87bee606c5" providerId="ADAL" clId="{647D4D21-314F-4C14-99A4-1C1CE86D5DD6}" dt="2023-05-18T22:52:16.879" v="705"/>
        <pc:sldMkLst>
          <pc:docMk/>
          <pc:sldMk cId="386919012" sldId="278"/>
        </pc:sldMkLst>
      </pc:sldChg>
      <pc:sldChg chg="del">
        <pc:chgData name="Carly Johnson" userId="0b360271-80d0-4bdb-9547-5d87bee606c5" providerId="ADAL" clId="{647D4D21-314F-4C14-99A4-1C1CE86D5DD6}" dt="2023-05-14T13:07:45.888" v="15" actId="47"/>
        <pc:sldMkLst>
          <pc:docMk/>
          <pc:sldMk cId="986158279" sldId="279"/>
        </pc:sldMkLst>
      </pc:sldChg>
      <pc:sldChg chg="addSp modSp add mod modTransition modAnim">
        <pc:chgData name="Carly Johnson" userId="0b360271-80d0-4bdb-9547-5d87bee606c5" providerId="ADAL" clId="{647D4D21-314F-4C14-99A4-1C1CE86D5DD6}" dt="2023-05-18T22:52:16.879" v="705"/>
        <pc:sldMkLst>
          <pc:docMk/>
          <pc:sldMk cId="2124320175" sldId="279"/>
        </pc:sldMkLst>
        <pc:spChg chg="add mod">
          <ac:chgData name="Carly Johnson" userId="0b360271-80d0-4bdb-9547-5d87bee606c5" providerId="ADAL" clId="{647D4D21-314F-4C14-99A4-1C1CE86D5DD6}" dt="2023-05-14T13:17:32.263" v="172" actId="1076"/>
          <ac:spMkLst>
            <pc:docMk/>
            <pc:sldMk cId="2124320175" sldId="279"/>
            <ac:spMk id="3" creationId="{DE889A66-F43A-E7DC-F5AD-94B19CFBBD33}"/>
          </ac:spMkLst>
        </pc:spChg>
        <pc:spChg chg="mod">
          <ac:chgData name="Carly Johnson" userId="0b360271-80d0-4bdb-9547-5d87bee606c5" providerId="ADAL" clId="{647D4D21-314F-4C14-99A4-1C1CE86D5DD6}" dt="2023-05-18T21:55:24.471" v="206" actId="20577"/>
          <ac:spMkLst>
            <pc:docMk/>
            <pc:sldMk cId="2124320175" sldId="279"/>
            <ac:spMk id="6" creationId="{A578588C-A4AC-ED17-EE44-170FFB4E231B}"/>
          </ac:spMkLst>
        </pc:spChg>
        <pc:spChg chg="mod">
          <ac:chgData name="Carly Johnson" userId="0b360271-80d0-4bdb-9547-5d87bee606c5" providerId="ADAL" clId="{647D4D21-314F-4C14-99A4-1C1CE86D5DD6}" dt="2023-05-14T13:16:47.591" v="164" actId="20577"/>
          <ac:spMkLst>
            <pc:docMk/>
            <pc:sldMk cId="2124320175" sldId="279"/>
            <ac:spMk id="8" creationId="{8D64B1AB-A209-ECDC-90F0-BF9593CEF144}"/>
          </ac:spMkLst>
        </pc:spChg>
        <pc:picChg chg="mod">
          <ac:chgData name="Carly Johnson" userId="0b360271-80d0-4bdb-9547-5d87bee606c5" providerId="ADAL" clId="{647D4D21-314F-4C14-99A4-1C1CE86D5DD6}" dt="2023-05-14T13:16:22.223" v="159" actId="1076"/>
          <ac:picMkLst>
            <pc:docMk/>
            <pc:sldMk cId="2124320175" sldId="279"/>
            <ac:picMk id="4" creationId="{E6931E34-9E7E-5A67-9036-CFE7C498BCCD}"/>
          </ac:picMkLst>
        </pc:picChg>
      </pc:sldChg>
      <pc:sldChg chg="del">
        <pc:chgData name="Carly Johnson" userId="0b360271-80d0-4bdb-9547-5d87bee606c5" providerId="ADAL" clId="{647D4D21-314F-4C14-99A4-1C1CE86D5DD6}" dt="2023-05-14T13:07:48.226" v="16" actId="47"/>
        <pc:sldMkLst>
          <pc:docMk/>
          <pc:sldMk cId="3041063053" sldId="280"/>
        </pc:sldMkLst>
      </pc:sldChg>
      <pc:sldChg chg="modSp add mod modTransition">
        <pc:chgData name="Carly Johnson" userId="0b360271-80d0-4bdb-9547-5d87bee606c5" providerId="ADAL" clId="{647D4D21-314F-4C14-99A4-1C1CE86D5DD6}" dt="2023-05-19T01:29:25.728" v="922" actId="1076"/>
        <pc:sldMkLst>
          <pc:docMk/>
          <pc:sldMk cId="3239118025" sldId="280"/>
        </pc:sldMkLst>
        <pc:spChg chg="mod">
          <ac:chgData name="Carly Johnson" userId="0b360271-80d0-4bdb-9547-5d87bee606c5" providerId="ADAL" clId="{647D4D21-314F-4C14-99A4-1C1CE86D5DD6}" dt="2023-05-19T01:29:25.728" v="922" actId="1076"/>
          <ac:spMkLst>
            <pc:docMk/>
            <pc:sldMk cId="3239118025" sldId="280"/>
            <ac:spMk id="3" creationId="{DE889A66-F43A-E7DC-F5AD-94B19CFBBD33}"/>
          </ac:spMkLst>
        </pc:spChg>
        <pc:picChg chg="mod">
          <ac:chgData name="Carly Johnson" userId="0b360271-80d0-4bdb-9547-5d87bee606c5" providerId="ADAL" clId="{647D4D21-314F-4C14-99A4-1C1CE86D5DD6}" dt="2023-05-19T01:29:19.574" v="921" actId="1076"/>
          <ac:picMkLst>
            <pc:docMk/>
            <pc:sldMk cId="3239118025" sldId="280"/>
            <ac:picMk id="4" creationId="{E6931E34-9E7E-5A67-9036-CFE7C498BCCD}"/>
          </ac:picMkLst>
        </pc:picChg>
      </pc:sldChg>
      <pc:sldChg chg="add del">
        <pc:chgData name="Carly Johnson" userId="0b360271-80d0-4bdb-9547-5d87bee606c5" providerId="ADAL" clId="{647D4D21-314F-4C14-99A4-1C1CE86D5DD6}" dt="2023-05-14T13:18:28.303" v="176" actId="2696"/>
        <pc:sldMkLst>
          <pc:docMk/>
          <pc:sldMk cId="698396962" sldId="281"/>
        </pc:sldMkLst>
      </pc:sldChg>
      <pc:sldChg chg="del">
        <pc:chgData name="Carly Johnson" userId="0b360271-80d0-4bdb-9547-5d87bee606c5" providerId="ADAL" clId="{647D4D21-314F-4C14-99A4-1C1CE86D5DD6}" dt="2023-05-14T13:07:49.347" v="17" actId="47"/>
        <pc:sldMkLst>
          <pc:docMk/>
          <pc:sldMk cId="2742288684" sldId="281"/>
        </pc:sldMkLst>
      </pc:sldChg>
      <pc:sldChg chg="addSp delSp modSp add mod modTransition delAnim modAnim">
        <pc:chgData name="Carly Johnson" userId="0b360271-80d0-4bdb-9547-5d87bee606c5" providerId="ADAL" clId="{647D4D21-314F-4C14-99A4-1C1CE86D5DD6}" dt="2023-05-19T01:35:38.759" v="1035" actId="478"/>
        <pc:sldMkLst>
          <pc:docMk/>
          <pc:sldMk cId="4075166089" sldId="281"/>
        </pc:sldMkLst>
        <pc:spChg chg="del">
          <ac:chgData name="Carly Johnson" userId="0b360271-80d0-4bdb-9547-5d87bee606c5" providerId="ADAL" clId="{647D4D21-314F-4C14-99A4-1C1CE86D5DD6}" dt="2023-05-18T22:07:54.923" v="374" actId="478"/>
          <ac:spMkLst>
            <pc:docMk/>
            <pc:sldMk cId="4075166089" sldId="281"/>
            <ac:spMk id="3" creationId="{DE889A66-F43A-E7DC-F5AD-94B19CFBBD33}"/>
          </ac:spMkLst>
        </pc:spChg>
        <pc:spChg chg="add del mod">
          <ac:chgData name="Carly Johnson" userId="0b360271-80d0-4bdb-9547-5d87bee606c5" providerId="ADAL" clId="{647D4D21-314F-4C14-99A4-1C1CE86D5DD6}" dt="2023-05-19T01:35:38.759" v="1035" actId="478"/>
          <ac:spMkLst>
            <pc:docMk/>
            <pc:sldMk cId="4075166089" sldId="281"/>
            <ac:spMk id="5" creationId="{B93F21F4-ECFF-DE60-D42F-9B0756795741}"/>
          </ac:spMkLst>
        </pc:spChg>
        <pc:spChg chg="mod">
          <ac:chgData name="Carly Johnson" userId="0b360271-80d0-4bdb-9547-5d87bee606c5" providerId="ADAL" clId="{647D4D21-314F-4C14-99A4-1C1CE86D5DD6}" dt="2023-05-14T13:18:43.866" v="189" actId="20577"/>
          <ac:spMkLst>
            <pc:docMk/>
            <pc:sldMk cId="4075166089" sldId="281"/>
            <ac:spMk id="6" creationId="{A578588C-A4AC-ED17-EE44-170FFB4E231B}"/>
          </ac:spMkLst>
        </pc:spChg>
        <pc:spChg chg="mod">
          <ac:chgData name="Carly Johnson" userId="0b360271-80d0-4bdb-9547-5d87bee606c5" providerId="ADAL" clId="{647D4D21-314F-4C14-99A4-1C1CE86D5DD6}" dt="2023-05-18T22:55:05.763" v="745" actId="14100"/>
          <ac:spMkLst>
            <pc:docMk/>
            <pc:sldMk cId="4075166089" sldId="281"/>
            <ac:spMk id="8" creationId="{8D64B1AB-A209-ECDC-90F0-BF9593CEF144}"/>
          </ac:spMkLst>
        </pc:spChg>
      </pc:sldChg>
      <pc:sldChg chg="del">
        <pc:chgData name="Carly Johnson" userId="0b360271-80d0-4bdb-9547-5d87bee606c5" providerId="ADAL" clId="{647D4D21-314F-4C14-99A4-1C1CE86D5DD6}" dt="2023-05-14T13:07:50.450" v="18" actId="47"/>
        <pc:sldMkLst>
          <pc:docMk/>
          <pc:sldMk cId="2617592388" sldId="282"/>
        </pc:sldMkLst>
      </pc:sldChg>
      <pc:sldChg chg="delSp modSp add mod modTransition delAnim">
        <pc:chgData name="Carly Johnson" userId="0b360271-80d0-4bdb-9547-5d87bee606c5" providerId="ADAL" clId="{647D4D21-314F-4C14-99A4-1C1CE86D5DD6}" dt="2023-05-18T22:55:48.820" v="768" actId="20577"/>
        <pc:sldMkLst>
          <pc:docMk/>
          <pc:sldMk cId="2637520683" sldId="282"/>
        </pc:sldMkLst>
        <pc:spChg chg="del">
          <ac:chgData name="Carly Johnson" userId="0b360271-80d0-4bdb-9547-5d87bee606c5" providerId="ADAL" clId="{647D4D21-314F-4C14-99A4-1C1CE86D5DD6}" dt="2023-05-18T22:55:37.337" v="758" actId="478"/>
          <ac:spMkLst>
            <pc:docMk/>
            <pc:sldMk cId="2637520683" sldId="282"/>
            <ac:spMk id="3" creationId="{DE889A66-F43A-E7DC-F5AD-94B19CFBBD33}"/>
          </ac:spMkLst>
        </pc:spChg>
        <pc:spChg chg="mod">
          <ac:chgData name="Carly Johnson" userId="0b360271-80d0-4bdb-9547-5d87bee606c5" providerId="ADAL" clId="{647D4D21-314F-4C14-99A4-1C1CE86D5DD6}" dt="2023-05-18T22:00:29.985" v="226" actId="20577"/>
          <ac:spMkLst>
            <pc:docMk/>
            <pc:sldMk cId="2637520683" sldId="282"/>
            <ac:spMk id="6" creationId="{A578588C-A4AC-ED17-EE44-170FFB4E231B}"/>
          </ac:spMkLst>
        </pc:spChg>
        <pc:spChg chg="mod">
          <ac:chgData name="Carly Johnson" userId="0b360271-80d0-4bdb-9547-5d87bee606c5" providerId="ADAL" clId="{647D4D21-314F-4C14-99A4-1C1CE86D5DD6}" dt="2023-05-18T22:55:48.820" v="768" actId="20577"/>
          <ac:spMkLst>
            <pc:docMk/>
            <pc:sldMk cId="2637520683" sldId="282"/>
            <ac:spMk id="8" creationId="{8D64B1AB-A209-ECDC-90F0-BF9593CEF144}"/>
          </ac:spMkLst>
        </pc:spChg>
      </pc:sldChg>
      <pc:sldChg chg="addSp delSp modSp add mod modTransition delAnim modAnim">
        <pc:chgData name="Carly Johnson" userId="0b360271-80d0-4bdb-9547-5d87bee606c5" providerId="ADAL" clId="{647D4D21-314F-4C14-99A4-1C1CE86D5DD6}" dt="2023-05-19T01:36:31.217" v="1042" actId="478"/>
        <pc:sldMkLst>
          <pc:docMk/>
          <pc:sldMk cId="2291319503" sldId="283"/>
        </pc:sldMkLst>
        <pc:spChg chg="add del mod">
          <ac:chgData name="Carly Johnson" userId="0b360271-80d0-4bdb-9547-5d87bee606c5" providerId="ADAL" clId="{647D4D21-314F-4C14-99A4-1C1CE86D5DD6}" dt="2023-05-19T01:36:31.217" v="1042" actId="478"/>
          <ac:spMkLst>
            <pc:docMk/>
            <pc:sldMk cId="2291319503" sldId="283"/>
            <ac:spMk id="3" creationId="{EB1D7094-9397-E5C3-E62D-4729FFB282CC}"/>
          </ac:spMkLst>
        </pc:spChg>
        <pc:spChg chg="mod">
          <ac:chgData name="Carly Johnson" userId="0b360271-80d0-4bdb-9547-5d87bee606c5" providerId="ADAL" clId="{647D4D21-314F-4C14-99A4-1C1CE86D5DD6}" dt="2023-05-18T22:03:31.465" v="248" actId="14100"/>
          <ac:spMkLst>
            <pc:docMk/>
            <pc:sldMk cId="2291319503" sldId="283"/>
            <ac:spMk id="6" creationId="{A578588C-A4AC-ED17-EE44-170FFB4E231B}"/>
          </ac:spMkLst>
        </pc:spChg>
        <pc:spChg chg="mod">
          <ac:chgData name="Carly Johnson" userId="0b360271-80d0-4bdb-9547-5d87bee606c5" providerId="ADAL" clId="{647D4D21-314F-4C14-99A4-1C1CE86D5DD6}" dt="2023-05-18T22:56:20.796" v="774" actId="14100"/>
          <ac:spMkLst>
            <pc:docMk/>
            <pc:sldMk cId="2291319503" sldId="283"/>
            <ac:spMk id="8" creationId="{8D64B1AB-A209-ECDC-90F0-BF9593CEF144}"/>
          </ac:spMkLst>
        </pc:spChg>
      </pc:sldChg>
      <pc:sldChg chg="del">
        <pc:chgData name="Carly Johnson" userId="0b360271-80d0-4bdb-9547-5d87bee606c5" providerId="ADAL" clId="{647D4D21-314F-4C14-99A4-1C1CE86D5DD6}" dt="2023-05-14T13:07:51.557" v="19" actId="47"/>
        <pc:sldMkLst>
          <pc:docMk/>
          <pc:sldMk cId="2484820268" sldId="283"/>
        </pc:sldMkLst>
      </pc:sldChg>
      <pc:sldChg chg="del">
        <pc:chgData name="Carly Johnson" userId="0b360271-80d0-4bdb-9547-5d87bee606c5" providerId="ADAL" clId="{647D4D21-314F-4C14-99A4-1C1CE86D5DD6}" dt="2023-05-14T13:07:52.967" v="20" actId="47"/>
        <pc:sldMkLst>
          <pc:docMk/>
          <pc:sldMk cId="2184536024" sldId="284"/>
        </pc:sldMkLst>
      </pc:sldChg>
      <pc:sldChg chg="modSp add mod modTransition">
        <pc:chgData name="Carly Johnson" userId="0b360271-80d0-4bdb-9547-5d87bee606c5" providerId="ADAL" clId="{647D4D21-314F-4C14-99A4-1C1CE86D5DD6}" dt="2023-05-18T22:52:16.879" v="705"/>
        <pc:sldMkLst>
          <pc:docMk/>
          <pc:sldMk cId="3118638703" sldId="284"/>
        </pc:sldMkLst>
        <pc:spChg chg="mod">
          <ac:chgData name="Carly Johnson" userId="0b360271-80d0-4bdb-9547-5d87bee606c5" providerId="ADAL" clId="{647D4D21-314F-4C14-99A4-1C1CE86D5DD6}" dt="2023-05-18T22:03:25.698" v="247" actId="14100"/>
          <ac:spMkLst>
            <pc:docMk/>
            <pc:sldMk cId="3118638703" sldId="284"/>
            <ac:spMk id="6" creationId="{A578588C-A4AC-ED17-EE44-170FFB4E231B}"/>
          </ac:spMkLst>
        </pc:spChg>
        <pc:spChg chg="mod">
          <ac:chgData name="Carly Johnson" userId="0b360271-80d0-4bdb-9547-5d87bee606c5" providerId="ADAL" clId="{647D4D21-314F-4C14-99A4-1C1CE86D5DD6}" dt="2023-05-18T22:32:36.021" v="679" actId="114"/>
          <ac:spMkLst>
            <pc:docMk/>
            <pc:sldMk cId="3118638703" sldId="284"/>
            <ac:spMk id="8" creationId="{8D64B1AB-A209-ECDC-90F0-BF9593CEF144}"/>
          </ac:spMkLst>
        </pc:spChg>
      </pc:sldChg>
      <pc:sldChg chg="del">
        <pc:chgData name="Carly Johnson" userId="0b360271-80d0-4bdb-9547-5d87bee606c5" providerId="ADAL" clId="{647D4D21-314F-4C14-99A4-1C1CE86D5DD6}" dt="2023-05-14T13:07:54.174" v="21" actId="47"/>
        <pc:sldMkLst>
          <pc:docMk/>
          <pc:sldMk cId="1522654078" sldId="285"/>
        </pc:sldMkLst>
      </pc:sldChg>
      <pc:sldChg chg="addSp modSp add mod modTransition modAnim">
        <pc:chgData name="Carly Johnson" userId="0b360271-80d0-4bdb-9547-5d87bee606c5" providerId="ADAL" clId="{647D4D21-314F-4C14-99A4-1C1CE86D5DD6}" dt="2023-05-19T01:30:04.059" v="926" actId="1076"/>
        <pc:sldMkLst>
          <pc:docMk/>
          <pc:sldMk cId="3376724392" sldId="285"/>
        </pc:sldMkLst>
        <pc:spChg chg="add mod">
          <ac:chgData name="Carly Johnson" userId="0b360271-80d0-4bdb-9547-5d87bee606c5" providerId="ADAL" clId="{647D4D21-314F-4C14-99A4-1C1CE86D5DD6}" dt="2023-05-19T01:30:04.059" v="926" actId="1076"/>
          <ac:spMkLst>
            <pc:docMk/>
            <pc:sldMk cId="3376724392" sldId="285"/>
            <ac:spMk id="3" creationId="{B0C9E56E-73AB-3562-21F7-48993BE4EEFF}"/>
          </ac:spMkLst>
        </pc:spChg>
        <pc:spChg chg="mod">
          <ac:chgData name="Carly Johnson" userId="0b360271-80d0-4bdb-9547-5d87bee606c5" providerId="ADAL" clId="{647D4D21-314F-4C14-99A4-1C1CE86D5DD6}" dt="2023-05-18T22:06:12.567" v="366" actId="6549"/>
          <ac:spMkLst>
            <pc:docMk/>
            <pc:sldMk cId="3376724392" sldId="285"/>
            <ac:spMk id="6" creationId="{A578588C-A4AC-ED17-EE44-170FFB4E231B}"/>
          </ac:spMkLst>
        </pc:spChg>
        <pc:spChg chg="mod">
          <ac:chgData name="Carly Johnson" userId="0b360271-80d0-4bdb-9547-5d87bee606c5" providerId="ADAL" clId="{647D4D21-314F-4C14-99A4-1C1CE86D5DD6}" dt="2023-05-18T22:03:53.283" v="252" actId="14100"/>
          <ac:spMkLst>
            <pc:docMk/>
            <pc:sldMk cId="3376724392" sldId="285"/>
            <ac:spMk id="8" creationId="{8D64B1AB-A209-ECDC-90F0-BF9593CEF144}"/>
          </ac:spMkLst>
        </pc:spChg>
        <pc:picChg chg="mod">
          <ac:chgData name="Carly Johnson" userId="0b360271-80d0-4bdb-9547-5d87bee606c5" providerId="ADAL" clId="{647D4D21-314F-4C14-99A4-1C1CE86D5DD6}" dt="2023-05-19T01:29:58.217" v="925" actId="1076"/>
          <ac:picMkLst>
            <pc:docMk/>
            <pc:sldMk cId="3376724392" sldId="285"/>
            <ac:picMk id="4" creationId="{E6931E34-9E7E-5A67-9036-CFE7C498BCCD}"/>
          </ac:picMkLst>
        </pc:picChg>
      </pc:sldChg>
      <pc:sldChg chg="addSp delSp modSp add mod modTransition delAnim modAnim">
        <pc:chgData name="Carly Johnson" userId="0b360271-80d0-4bdb-9547-5d87bee606c5" providerId="ADAL" clId="{647D4D21-314F-4C14-99A4-1C1CE86D5DD6}" dt="2023-05-19T01:33:36.484" v="1017" actId="478"/>
        <pc:sldMkLst>
          <pc:docMk/>
          <pc:sldMk cId="1820916955" sldId="286"/>
        </pc:sldMkLst>
        <pc:spChg chg="add del mod">
          <ac:chgData name="Carly Johnson" userId="0b360271-80d0-4bdb-9547-5d87bee606c5" providerId="ADAL" clId="{647D4D21-314F-4C14-99A4-1C1CE86D5DD6}" dt="2023-05-19T01:33:36.484" v="1017" actId="478"/>
          <ac:spMkLst>
            <pc:docMk/>
            <pc:sldMk cId="1820916955" sldId="286"/>
            <ac:spMk id="3" creationId="{52E57652-F4D2-7C34-538D-275691C10EBC}"/>
          </ac:spMkLst>
        </pc:spChg>
        <pc:spChg chg="mod">
          <ac:chgData name="Carly Johnson" userId="0b360271-80d0-4bdb-9547-5d87bee606c5" providerId="ADAL" clId="{647D4D21-314F-4C14-99A4-1C1CE86D5DD6}" dt="2023-05-18T22:20:17.706" v="489" actId="20577"/>
          <ac:spMkLst>
            <pc:docMk/>
            <pc:sldMk cId="1820916955" sldId="286"/>
            <ac:spMk id="6" creationId="{A578588C-A4AC-ED17-EE44-170FFB4E231B}"/>
          </ac:spMkLst>
        </pc:spChg>
        <pc:spChg chg="mod">
          <ac:chgData name="Carly Johnson" userId="0b360271-80d0-4bdb-9547-5d87bee606c5" providerId="ADAL" clId="{647D4D21-314F-4C14-99A4-1C1CE86D5DD6}" dt="2023-05-18T22:52:59.331" v="712" actId="27636"/>
          <ac:spMkLst>
            <pc:docMk/>
            <pc:sldMk cId="1820916955" sldId="286"/>
            <ac:spMk id="8" creationId="{8D64B1AB-A209-ECDC-90F0-BF9593CEF144}"/>
          </ac:spMkLst>
        </pc:spChg>
      </pc:sldChg>
      <pc:sldChg chg="del">
        <pc:chgData name="Carly Johnson" userId="0b360271-80d0-4bdb-9547-5d87bee606c5" providerId="ADAL" clId="{647D4D21-314F-4C14-99A4-1C1CE86D5DD6}" dt="2023-05-14T13:07:55.484" v="22" actId="47"/>
        <pc:sldMkLst>
          <pc:docMk/>
          <pc:sldMk cId="2653421500" sldId="286"/>
        </pc:sldMkLst>
      </pc:sldChg>
      <pc:sldChg chg="del">
        <pc:chgData name="Carly Johnson" userId="0b360271-80d0-4bdb-9547-5d87bee606c5" providerId="ADAL" clId="{647D4D21-314F-4C14-99A4-1C1CE86D5DD6}" dt="2023-05-14T13:07:56.364" v="23" actId="47"/>
        <pc:sldMkLst>
          <pc:docMk/>
          <pc:sldMk cId="1644776984" sldId="287"/>
        </pc:sldMkLst>
      </pc:sldChg>
      <pc:sldChg chg="modSp add mod modTransition">
        <pc:chgData name="Carly Johnson" userId="0b360271-80d0-4bdb-9547-5d87bee606c5" providerId="ADAL" clId="{647D4D21-314F-4C14-99A4-1C1CE86D5DD6}" dt="2023-05-18T22:52:16.879" v="705"/>
        <pc:sldMkLst>
          <pc:docMk/>
          <pc:sldMk cId="2123699577" sldId="287"/>
        </pc:sldMkLst>
        <pc:spChg chg="mod">
          <ac:chgData name="Carly Johnson" userId="0b360271-80d0-4bdb-9547-5d87bee606c5" providerId="ADAL" clId="{647D4D21-314F-4C14-99A4-1C1CE86D5DD6}" dt="2023-05-18T22:22:43.132" v="526" actId="20577"/>
          <ac:spMkLst>
            <pc:docMk/>
            <pc:sldMk cId="2123699577" sldId="287"/>
            <ac:spMk id="6" creationId="{A578588C-A4AC-ED17-EE44-170FFB4E231B}"/>
          </ac:spMkLst>
        </pc:spChg>
        <pc:spChg chg="mod">
          <ac:chgData name="Carly Johnson" userId="0b360271-80d0-4bdb-9547-5d87bee606c5" providerId="ADAL" clId="{647D4D21-314F-4C14-99A4-1C1CE86D5DD6}" dt="2023-05-18T22:27:09.115" v="610"/>
          <ac:spMkLst>
            <pc:docMk/>
            <pc:sldMk cId="2123699577" sldId="287"/>
            <ac:spMk id="8" creationId="{8D64B1AB-A209-ECDC-90F0-BF9593CEF144}"/>
          </ac:spMkLst>
        </pc:spChg>
      </pc:sldChg>
      <pc:sldChg chg="addSp modSp add mod ord modTransition modAnim">
        <pc:chgData name="Carly Johnson" userId="0b360271-80d0-4bdb-9547-5d87bee606c5" providerId="ADAL" clId="{647D4D21-314F-4C14-99A4-1C1CE86D5DD6}" dt="2023-05-19T01:34:19.874" v="1027" actId="20577"/>
        <pc:sldMkLst>
          <pc:docMk/>
          <pc:sldMk cId="410219826" sldId="288"/>
        </pc:sldMkLst>
        <pc:spChg chg="add mod">
          <ac:chgData name="Carly Johnson" userId="0b360271-80d0-4bdb-9547-5d87bee606c5" providerId="ADAL" clId="{647D4D21-314F-4C14-99A4-1C1CE86D5DD6}" dt="2023-05-19T01:28:04.912" v="919" actId="1076"/>
          <ac:spMkLst>
            <pc:docMk/>
            <pc:sldMk cId="410219826" sldId="288"/>
            <ac:spMk id="3" creationId="{E5E60930-D9D7-0E9A-20BF-113B8E681809}"/>
          </ac:spMkLst>
        </pc:spChg>
        <pc:spChg chg="mod">
          <ac:chgData name="Carly Johnson" userId="0b360271-80d0-4bdb-9547-5d87bee606c5" providerId="ADAL" clId="{647D4D21-314F-4C14-99A4-1C1CE86D5DD6}" dt="2023-05-19T01:34:19.874" v="1027" actId="20577"/>
          <ac:spMkLst>
            <pc:docMk/>
            <pc:sldMk cId="410219826" sldId="288"/>
            <ac:spMk id="6" creationId="{A578588C-A4AC-ED17-EE44-170FFB4E231B}"/>
          </ac:spMkLst>
        </pc:spChg>
        <pc:spChg chg="mod">
          <ac:chgData name="Carly Johnson" userId="0b360271-80d0-4bdb-9547-5d87bee606c5" providerId="ADAL" clId="{647D4D21-314F-4C14-99A4-1C1CE86D5DD6}" dt="2023-05-18T22:25:56.478" v="587" actId="20577"/>
          <ac:spMkLst>
            <pc:docMk/>
            <pc:sldMk cId="410219826" sldId="288"/>
            <ac:spMk id="8" creationId="{8D64B1AB-A209-ECDC-90F0-BF9593CEF144}"/>
          </ac:spMkLst>
        </pc:spChg>
      </pc:sldChg>
      <pc:sldChg chg="del">
        <pc:chgData name="Carly Johnson" userId="0b360271-80d0-4bdb-9547-5d87bee606c5" providerId="ADAL" clId="{647D4D21-314F-4C14-99A4-1C1CE86D5DD6}" dt="2023-05-14T13:07:57.444" v="24" actId="47"/>
        <pc:sldMkLst>
          <pc:docMk/>
          <pc:sldMk cId="2542553906" sldId="288"/>
        </pc:sldMkLst>
      </pc:sldChg>
      <pc:sldChg chg="del">
        <pc:chgData name="Carly Johnson" userId="0b360271-80d0-4bdb-9547-5d87bee606c5" providerId="ADAL" clId="{647D4D21-314F-4C14-99A4-1C1CE86D5DD6}" dt="2023-05-14T13:07:58.328" v="25" actId="47"/>
        <pc:sldMkLst>
          <pc:docMk/>
          <pc:sldMk cId="347449853" sldId="289"/>
        </pc:sldMkLst>
      </pc:sldChg>
      <pc:sldChg chg="modSp add mod ord modTransition">
        <pc:chgData name="Carly Johnson" userId="0b360271-80d0-4bdb-9547-5d87bee606c5" providerId="ADAL" clId="{647D4D21-314F-4C14-99A4-1C1CE86D5DD6}" dt="2023-05-18T22:52:16.879" v="705"/>
        <pc:sldMkLst>
          <pc:docMk/>
          <pc:sldMk cId="2800730675" sldId="289"/>
        </pc:sldMkLst>
        <pc:spChg chg="mod">
          <ac:chgData name="Carly Johnson" userId="0b360271-80d0-4bdb-9547-5d87bee606c5" providerId="ADAL" clId="{647D4D21-314F-4C14-99A4-1C1CE86D5DD6}" dt="2023-05-18T22:11:44.179" v="400" actId="114"/>
          <ac:spMkLst>
            <pc:docMk/>
            <pc:sldMk cId="2800730675" sldId="289"/>
            <ac:spMk id="6" creationId="{A578588C-A4AC-ED17-EE44-170FFB4E231B}"/>
          </ac:spMkLst>
        </pc:spChg>
        <pc:spChg chg="mod">
          <ac:chgData name="Carly Johnson" userId="0b360271-80d0-4bdb-9547-5d87bee606c5" providerId="ADAL" clId="{647D4D21-314F-4C14-99A4-1C1CE86D5DD6}" dt="2023-05-18T22:31:55.061" v="654" actId="114"/>
          <ac:spMkLst>
            <pc:docMk/>
            <pc:sldMk cId="2800730675" sldId="289"/>
            <ac:spMk id="8" creationId="{8D64B1AB-A209-ECDC-90F0-BF9593CEF144}"/>
          </ac:spMkLst>
        </pc:spChg>
      </pc:sldChg>
      <pc:sldChg chg="del">
        <pc:chgData name="Carly Johnson" userId="0b360271-80d0-4bdb-9547-5d87bee606c5" providerId="ADAL" clId="{647D4D21-314F-4C14-99A4-1C1CE86D5DD6}" dt="2023-05-14T13:07:59.704" v="26" actId="47"/>
        <pc:sldMkLst>
          <pc:docMk/>
          <pc:sldMk cId="2250202620" sldId="290"/>
        </pc:sldMkLst>
      </pc:sldChg>
      <pc:sldChg chg="modSp add mod modTransition">
        <pc:chgData name="Carly Johnson" userId="0b360271-80d0-4bdb-9547-5d87bee606c5" providerId="ADAL" clId="{647D4D21-314F-4C14-99A4-1C1CE86D5DD6}" dt="2023-05-18T22:52:16.879" v="705"/>
        <pc:sldMkLst>
          <pc:docMk/>
          <pc:sldMk cId="4202859437" sldId="290"/>
        </pc:sldMkLst>
        <pc:spChg chg="mod">
          <ac:chgData name="Carly Johnson" userId="0b360271-80d0-4bdb-9547-5d87bee606c5" providerId="ADAL" clId="{647D4D21-314F-4C14-99A4-1C1CE86D5DD6}" dt="2023-05-18T22:12:09.317" v="415" actId="114"/>
          <ac:spMkLst>
            <pc:docMk/>
            <pc:sldMk cId="4202859437" sldId="290"/>
            <ac:spMk id="6" creationId="{A578588C-A4AC-ED17-EE44-170FFB4E231B}"/>
          </ac:spMkLst>
        </pc:spChg>
        <pc:spChg chg="mod">
          <ac:chgData name="Carly Johnson" userId="0b360271-80d0-4bdb-9547-5d87bee606c5" providerId="ADAL" clId="{647D4D21-314F-4C14-99A4-1C1CE86D5DD6}" dt="2023-05-18T22:32:04.981" v="661" actId="114"/>
          <ac:spMkLst>
            <pc:docMk/>
            <pc:sldMk cId="4202859437" sldId="290"/>
            <ac:spMk id="8" creationId="{8D64B1AB-A209-ECDC-90F0-BF9593CEF144}"/>
          </ac:spMkLst>
        </pc:spChg>
      </pc:sldChg>
      <pc:sldChg chg="addSp modSp add mod modTransition modAnim">
        <pc:chgData name="Carly Johnson" userId="0b360271-80d0-4bdb-9547-5d87bee606c5" providerId="ADAL" clId="{647D4D21-314F-4C14-99A4-1C1CE86D5DD6}" dt="2023-05-19T01:29:00.839" v="920" actId="1076"/>
        <pc:sldMkLst>
          <pc:docMk/>
          <pc:sldMk cId="2485883803" sldId="291"/>
        </pc:sldMkLst>
        <pc:spChg chg="add mod">
          <ac:chgData name="Carly Johnson" userId="0b360271-80d0-4bdb-9547-5d87bee606c5" providerId="ADAL" clId="{647D4D21-314F-4C14-99A4-1C1CE86D5DD6}" dt="2023-05-19T01:29:00.839" v="920" actId="1076"/>
          <ac:spMkLst>
            <pc:docMk/>
            <pc:sldMk cId="2485883803" sldId="291"/>
            <ac:spMk id="3" creationId="{2997F460-EB42-240C-00DE-EC0213F08D80}"/>
          </ac:spMkLst>
        </pc:spChg>
        <pc:spChg chg="mod">
          <ac:chgData name="Carly Johnson" userId="0b360271-80d0-4bdb-9547-5d87bee606c5" providerId="ADAL" clId="{647D4D21-314F-4C14-99A4-1C1CE86D5DD6}" dt="2023-05-18T22:54:33.336" v="731" actId="14100"/>
          <ac:spMkLst>
            <pc:docMk/>
            <pc:sldMk cId="2485883803" sldId="291"/>
            <ac:spMk id="6" creationId="{A578588C-A4AC-ED17-EE44-170FFB4E231B}"/>
          </ac:spMkLst>
        </pc:spChg>
        <pc:spChg chg="mod">
          <ac:chgData name="Carly Johnson" userId="0b360271-80d0-4bdb-9547-5d87bee606c5" providerId="ADAL" clId="{647D4D21-314F-4C14-99A4-1C1CE86D5DD6}" dt="2023-05-18T22:12:39.216" v="445" actId="27636"/>
          <ac:spMkLst>
            <pc:docMk/>
            <pc:sldMk cId="2485883803" sldId="291"/>
            <ac:spMk id="8" creationId="{8D64B1AB-A209-ECDC-90F0-BF9593CEF144}"/>
          </ac:spMkLst>
        </pc:spChg>
      </pc:sldChg>
      <pc:sldChg chg="del">
        <pc:chgData name="Carly Johnson" userId="0b360271-80d0-4bdb-9547-5d87bee606c5" providerId="ADAL" clId="{647D4D21-314F-4C14-99A4-1C1CE86D5DD6}" dt="2023-05-14T13:08:00.586" v="27" actId="47"/>
        <pc:sldMkLst>
          <pc:docMk/>
          <pc:sldMk cId="3477073135" sldId="291"/>
        </pc:sldMkLst>
      </pc:sldChg>
      <pc:sldChg chg="modSp add mod ord modTransition">
        <pc:chgData name="Carly Johnson" userId="0b360271-80d0-4bdb-9547-5d87bee606c5" providerId="ADAL" clId="{647D4D21-314F-4C14-99A4-1C1CE86D5DD6}" dt="2023-05-18T22:52:16.879" v="705"/>
        <pc:sldMkLst>
          <pc:docMk/>
          <pc:sldMk cId="1514751563" sldId="292"/>
        </pc:sldMkLst>
        <pc:spChg chg="mod">
          <ac:chgData name="Carly Johnson" userId="0b360271-80d0-4bdb-9547-5d87bee606c5" providerId="ADAL" clId="{647D4D21-314F-4C14-99A4-1C1CE86D5DD6}" dt="2023-05-18T22:25:14.202" v="535" actId="20577"/>
          <ac:spMkLst>
            <pc:docMk/>
            <pc:sldMk cId="1514751563" sldId="292"/>
            <ac:spMk id="6" creationId="{A578588C-A4AC-ED17-EE44-170FFB4E231B}"/>
          </ac:spMkLst>
        </pc:spChg>
        <pc:spChg chg="mod">
          <ac:chgData name="Carly Johnson" userId="0b360271-80d0-4bdb-9547-5d87bee606c5" providerId="ADAL" clId="{647D4D21-314F-4C14-99A4-1C1CE86D5DD6}" dt="2023-05-18T22:27:22.338" v="619" actId="114"/>
          <ac:spMkLst>
            <pc:docMk/>
            <pc:sldMk cId="1514751563" sldId="292"/>
            <ac:spMk id="8" creationId="{8D64B1AB-A209-ECDC-90F0-BF9593CEF144}"/>
          </ac:spMkLst>
        </pc:spChg>
      </pc:sldChg>
      <pc:sldChg chg="modSp add mod ord modTransition">
        <pc:chgData name="Carly Johnson" userId="0b360271-80d0-4bdb-9547-5d87bee606c5" providerId="ADAL" clId="{647D4D21-314F-4C14-99A4-1C1CE86D5DD6}" dt="2023-05-19T01:39:34.868" v="1072" actId="27636"/>
        <pc:sldMkLst>
          <pc:docMk/>
          <pc:sldMk cId="4095955528" sldId="293"/>
        </pc:sldMkLst>
        <pc:spChg chg="mod">
          <ac:chgData name="Carly Johnson" userId="0b360271-80d0-4bdb-9547-5d87bee606c5" providerId="ADAL" clId="{647D4D21-314F-4C14-99A4-1C1CE86D5DD6}" dt="2023-05-19T01:39:30.353" v="1068" actId="20577"/>
          <ac:spMkLst>
            <pc:docMk/>
            <pc:sldMk cId="4095955528" sldId="293"/>
            <ac:spMk id="6" creationId="{A578588C-A4AC-ED17-EE44-170FFB4E231B}"/>
          </ac:spMkLst>
        </pc:spChg>
        <pc:spChg chg="mod">
          <ac:chgData name="Carly Johnson" userId="0b360271-80d0-4bdb-9547-5d87bee606c5" providerId="ADAL" clId="{647D4D21-314F-4C14-99A4-1C1CE86D5DD6}" dt="2023-05-19T01:39:34.868" v="1072" actId="27636"/>
          <ac:spMkLst>
            <pc:docMk/>
            <pc:sldMk cId="4095955528" sldId="293"/>
            <ac:spMk id="8" creationId="{8D64B1AB-A209-ECDC-90F0-BF9593CEF144}"/>
          </ac:spMkLst>
        </pc:spChg>
      </pc:sldChg>
      <pc:sldChg chg="addSp delSp modSp add mod modTransition delAnim modAnim">
        <pc:chgData name="Carly Johnson" userId="0b360271-80d0-4bdb-9547-5d87bee606c5" providerId="ADAL" clId="{647D4D21-314F-4C14-99A4-1C1CE86D5DD6}" dt="2023-05-19T01:38:15.475" v="1055" actId="478"/>
        <pc:sldMkLst>
          <pc:docMk/>
          <pc:sldMk cId="1401485003" sldId="294"/>
        </pc:sldMkLst>
        <pc:spChg chg="add del mod">
          <ac:chgData name="Carly Johnson" userId="0b360271-80d0-4bdb-9547-5d87bee606c5" providerId="ADAL" clId="{647D4D21-314F-4C14-99A4-1C1CE86D5DD6}" dt="2023-05-19T01:38:15.475" v="1055" actId="478"/>
          <ac:spMkLst>
            <pc:docMk/>
            <pc:sldMk cId="1401485003" sldId="294"/>
            <ac:spMk id="3" creationId="{9822C2B2-8B94-D89F-A296-3790D2FEAAEF}"/>
          </ac:spMkLst>
        </pc:spChg>
        <pc:spChg chg="mod">
          <ac:chgData name="Carly Johnson" userId="0b360271-80d0-4bdb-9547-5d87bee606c5" providerId="ADAL" clId="{647D4D21-314F-4C14-99A4-1C1CE86D5DD6}" dt="2023-05-19T01:16:59.591" v="796" actId="14100"/>
          <ac:spMkLst>
            <pc:docMk/>
            <pc:sldMk cId="1401485003" sldId="294"/>
            <ac:spMk id="6" creationId="{A578588C-A4AC-ED17-EE44-170FFB4E231B}"/>
          </ac:spMkLst>
        </pc:spChg>
        <pc:spChg chg="mod">
          <ac:chgData name="Carly Johnson" userId="0b360271-80d0-4bdb-9547-5d87bee606c5" providerId="ADAL" clId="{647D4D21-314F-4C14-99A4-1C1CE86D5DD6}" dt="2023-05-19T01:17:12.799" v="813" actId="27636"/>
          <ac:spMkLst>
            <pc:docMk/>
            <pc:sldMk cId="1401485003" sldId="294"/>
            <ac:spMk id="8" creationId="{8D64B1AB-A209-ECDC-90F0-BF9593CEF144}"/>
          </ac:spMkLst>
        </pc:spChg>
        <pc:picChg chg="mod">
          <ac:chgData name="Carly Johnson" userId="0b360271-80d0-4bdb-9547-5d87bee606c5" providerId="ADAL" clId="{647D4D21-314F-4C14-99A4-1C1CE86D5DD6}" dt="2023-05-19T01:30:25.191" v="930" actId="1076"/>
          <ac:picMkLst>
            <pc:docMk/>
            <pc:sldMk cId="1401485003" sldId="294"/>
            <ac:picMk id="4" creationId="{E6931E34-9E7E-5A67-9036-CFE7C498BCCD}"/>
          </ac:picMkLst>
        </pc:picChg>
      </pc:sldChg>
      <pc:sldChg chg="modSp add mod modTransition">
        <pc:chgData name="Carly Johnson" userId="0b360271-80d0-4bdb-9547-5d87bee606c5" providerId="ADAL" clId="{647D4D21-314F-4C14-99A4-1C1CE86D5DD6}" dt="2023-05-19T01:18:43.414" v="825" actId="14100"/>
        <pc:sldMkLst>
          <pc:docMk/>
          <pc:sldMk cId="3231835418" sldId="295"/>
        </pc:sldMkLst>
        <pc:spChg chg="mod">
          <ac:chgData name="Carly Johnson" userId="0b360271-80d0-4bdb-9547-5d87bee606c5" providerId="ADAL" clId="{647D4D21-314F-4C14-99A4-1C1CE86D5DD6}" dt="2023-05-19T01:18:43.414" v="825" actId="14100"/>
          <ac:spMkLst>
            <pc:docMk/>
            <pc:sldMk cId="3231835418" sldId="295"/>
            <ac:spMk id="6" creationId="{A578588C-A4AC-ED17-EE44-170FFB4E231B}"/>
          </ac:spMkLst>
        </pc:spChg>
      </pc:sldChg>
      <pc:sldChg chg="modSp add mod">
        <pc:chgData name="Carly Johnson" userId="0b360271-80d0-4bdb-9547-5d87bee606c5" providerId="ADAL" clId="{647D4D21-314F-4C14-99A4-1C1CE86D5DD6}" dt="2023-05-19T01:24:52.268" v="837" actId="20577"/>
        <pc:sldMkLst>
          <pc:docMk/>
          <pc:sldMk cId="4213498080" sldId="296"/>
        </pc:sldMkLst>
        <pc:spChg chg="mod">
          <ac:chgData name="Carly Johnson" userId="0b360271-80d0-4bdb-9547-5d87bee606c5" providerId="ADAL" clId="{647D4D21-314F-4C14-99A4-1C1CE86D5DD6}" dt="2023-05-19T01:24:52.268" v="837" actId="20577"/>
          <ac:spMkLst>
            <pc:docMk/>
            <pc:sldMk cId="4213498080" sldId="296"/>
            <ac:spMk id="6" creationId="{A578588C-A4AC-ED17-EE44-170FFB4E231B}"/>
          </ac:spMkLst>
        </pc:spChg>
      </pc:sldChg>
      <pc:sldChg chg="addSp modSp add mod ord modAnim">
        <pc:chgData name="Carly Johnson" userId="0b360271-80d0-4bdb-9547-5d87bee606c5" providerId="ADAL" clId="{647D4D21-314F-4C14-99A4-1C1CE86D5DD6}" dt="2023-05-19T01:31:03.050" v="932" actId="1076"/>
        <pc:sldMkLst>
          <pc:docMk/>
          <pc:sldMk cId="2566888538" sldId="297"/>
        </pc:sldMkLst>
        <pc:spChg chg="add mod">
          <ac:chgData name="Carly Johnson" userId="0b360271-80d0-4bdb-9547-5d87bee606c5" providerId="ADAL" clId="{647D4D21-314F-4C14-99A4-1C1CE86D5DD6}" dt="2023-05-19T01:31:03.050" v="932" actId="1076"/>
          <ac:spMkLst>
            <pc:docMk/>
            <pc:sldMk cId="2566888538" sldId="297"/>
            <ac:spMk id="3" creationId="{085B1BBE-2ACA-4637-5C9D-AEAC4BD6E43F}"/>
          </ac:spMkLst>
        </pc:spChg>
        <pc:spChg chg="mod">
          <ac:chgData name="Carly Johnson" userId="0b360271-80d0-4bdb-9547-5d87bee606c5" providerId="ADAL" clId="{647D4D21-314F-4C14-99A4-1C1CE86D5DD6}" dt="2023-05-19T01:26:29.345" v="915" actId="1076"/>
          <ac:spMkLst>
            <pc:docMk/>
            <pc:sldMk cId="2566888538" sldId="297"/>
            <ac:spMk id="6" creationId="{A578588C-A4AC-ED17-EE44-170FFB4E231B}"/>
          </ac:spMkLst>
        </pc:spChg>
        <pc:spChg chg="mod">
          <ac:chgData name="Carly Johnson" userId="0b360271-80d0-4bdb-9547-5d87bee606c5" providerId="ADAL" clId="{647D4D21-314F-4C14-99A4-1C1CE86D5DD6}" dt="2023-05-19T01:26:24.264" v="914" actId="27636"/>
          <ac:spMkLst>
            <pc:docMk/>
            <pc:sldMk cId="2566888538" sldId="297"/>
            <ac:spMk id="8" creationId="{8D64B1AB-A209-ECDC-90F0-BF9593CEF144}"/>
          </ac:spMkLst>
        </pc:spChg>
      </pc:sldChg>
      <pc:sldChg chg="modSp add mod ord">
        <pc:chgData name="Carly Johnson" userId="0b360271-80d0-4bdb-9547-5d87bee606c5" providerId="ADAL" clId="{647D4D21-314F-4C14-99A4-1C1CE86D5DD6}" dt="2023-05-19T01:32:28.485" v="944"/>
        <pc:sldMkLst>
          <pc:docMk/>
          <pc:sldMk cId="780016632" sldId="298"/>
        </pc:sldMkLst>
        <pc:spChg chg="mod">
          <ac:chgData name="Carly Johnson" userId="0b360271-80d0-4bdb-9547-5d87bee606c5" providerId="ADAL" clId="{647D4D21-314F-4C14-99A4-1C1CE86D5DD6}" dt="2023-05-19T01:32:07.315" v="941" actId="20577"/>
          <ac:spMkLst>
            <pc:docMk/>
            <pc:sldMk cId="780016632" sldId="298"/>
            <ac:spMk id="2" creationId="{AFC01BAF-3267-7D9A-884F-F3AA747FF1B8}"/>
          </ac:spMkLst>
        </pc:spChg>
      </pc:sldChg>
      <pc:sldChg chg="modSp add mod modAnim">
        <pc:chgData name="Carly Johnson" userId="0b360271-80d0-4bdb-9547-5d87bee606c5" providerId="ADAL" clId="{647D4D21-314F-4C14-99A4-1C1CE86D5DD6}" dt="2023-05-19T01:33:04.511" v="1013"/>
        <pc:sldMkLst>
          <pc:docMk/>
          <pc:sldMk cId="3197994604" sldId="299"/>
        </pc:sldMkLst>
        <pc:spChg chg="mod">
          <ac:chgData name="Carly Johnson" userId="0b360271-80d0-4bdb-9547-5d87bee606c5" providerId="ADAL" clId="{647D4D21-314F-4C14-99A4-1C1CE86D5DD6}" dt="2023-05-19T01:32:55.579" v="1011" actId="20577"/>
          <ac:spMkLst>
            <pc:docMk/>
            <pc:sldMk cId="3197994604" sldId="299"/>
            <ac:spMk id="2" creationId="{AFC01BAF-3267-7D9A-884F-F3AA747FF1B8}"/>
          </ac:spMkLst>
        </pc:spChg>
      </pc:sldChg>
      <pc:sldChg chg="add ord">
        <pc:chgData name="Carly Johnson" userId="0b360271-80d0-4bdb-9547-5d87bee606c5" providerId="ADAL" clId="{647D4D21-314F-4C14-99A4-1C1CE86D5DD6}" dt="2023-05-19T01:33:33.843" v="1016"/>
        <pc:sldMkLst>
          <pc:docMk/>
          <pc:sldMk cId="1127390284" sldId="300"/>
        </pc:sldMkLst>
      </pc:sldChg>
      <pc:sldChg chg="add ord">
        <pc:chgData name="Carly Johnson" userId="0b360271-80d0-4bdb-9547-5d87bee606c5" providerId="ADAL" clId="{647D4D21-314F-4C14-99A4-1C1CE86D5DD6}" dt="2023-05-19T01:34:06.261" v="1022"/>
        <pc:sldMkLst>
          <pc:docMk/>
          <pc:sldMk cId="4011852823" sldId="301"/>
        </pc:sldMkLst>
      </pc:sldChg>
      <pc:sldChg chg="add ord">
        <pc:chgData name="Carly Johnson" userId="0b360271-80d0-4bdb-9547-5d87bee606c5" providerId="ADAL" clId="{647D4D21-314F-4C14-99A4-1C1CE86D5DD6}" dt="2023-05-19T01:34:12.854" v="1025"/>
        <pc:sldMkLst>
          <pc:docMk/>
          <pc:sldMk cId="795696251" sldId="302"/>
        </pc:sldMkLst>
      </pc:sldChg>
      <pc:sldChg chg="add ord">
        <pc:chgData name="Carly Johnson" userId="0b360271-80d0-4bdb-9547-5d87bee606c5" providerId="ADAL" clId="{647D4D21-314F-4C14-99A4-1C1CE86D5DD6}" dt="2023-05-19T01:34:46.010" v="1031"/>
        <pc:sldMkLst>
          <pc:docMk/>
          <pc:sldMk cId="3282753402" sldId="303"/>
        </pc:sldMkLst>
      </pc:sldChg>
      <pc:sldChg chg="add ord">
        <pc:chgData name="Carly Johnson" userId="0b360271-80d0-4bdb-9547-5d87bee606c5" providerId="ADAL" clId="{647D4D21-314F-4C14-99A4-1C1CE86D5DD6}" dt="2023-05-19T01:35:07.898" v="1034"/>
        <pc:sldMkLst>
          <pc:docMk/>
          <pc:sldMk cId="2453503860" sldId="304"/>
        </pc:sldMkLst>
      </pc:sldChg>
      <pc:sldChg chg="add ord">
        <pc:chgData name="Carly Johnson" userId="0b360271-80d0-4bdb-9547-5d87bee606c5" providerId="ADAL" clId="{647D4D21-314F-4C14-99A4-1C1CE86D5DD6}" dt="2023-05-19T01:35:47.564" v="1038"/>
        <pc:sldMkLst>
          <pc:docMk/>
          <pc:sldMk cId="354913524" sldId="305"/>
        </pc:sldMkLst>
      </pc:sldChg>
      <pc:sldChg chg="add ord">
        <pc:chgData name="Carly Johnson" userId="0b360271-80d0-4bdb-9547-5d87bee606c5" providerId="ADAL" clId="{647D4D21-314F-4C14-99A4-1C1CE86D5DD6}" dt="2023-05-19T01:36:07.962" v="1041"/>
        <pc:sldMkLst>
          <pc:docMk/>
          <pc:sldMk cId="4240653045" sldId="306"/>
        </pc:sldMkLst>
      </pc:sldChg>
      <pc:sldChg chg="modSp add mod ord">
        <pc:chgData name="Carly Johnson" userId="0b360271-80d0-4bdb-9547-5d87bee606c5" providerId="ADAL" clId="{647D4D21-314F-4C14-99A4-1C1CE86D5DD6}" dt="2023-05-19T01:37:36.543" v="1050" actId="14100"/>
        <pc:sldMkLst>
          <pc:docMk/>
          <pc:sldMk cId="796413068" sldId="307"/>
        </pc:sldMkLst>
        <pc:spChg chg="mod">
          <ac:chgData name="Carly Johnson" userId="0b360271-80d0-4bdb-9547-5d87bee606c5" providerId="ADAL" clId="{647D4D21-314F-4C14-99A4-1C1CE86D5DD6}" dt="2023-05-19T01:37:36.543" v="1050" actId="14100"/>
          <ac:spMkLst>
            <pc:docMk/>
            <pc:sldMk cId="796413068" sldId="307"/>
            <ac:spMk id="6" creationId="{A578588C-A4AC-ED17-EE44-170FFB4E231B}"/>
          </ac:spMkLst>
        </pc:spChg>
      </pc:sldChg>
      <pc:sldChg chg="modSp add mod ord">
        <pc:chgData name="Carly Johnson" userId="0b360271-80d0-4bdb-9547-5d87bee606c5" providerId="ADAL" clId="{647D4D21-314F-4C14-99A4-1C1CE86D5DD6}" dt="2023-05-19T01:37:45.971" v="1051" actId="14100"/>
        <pc:sldMkLst>
          <pc:docMk/>
          <pc:sldMk cId="2017758368" sldId="308"/>
        </pc:sldMkLst>
        <pc:spChg chg="mod">
          <ac:chgData name="Carly Johnson" userId="0b360271-80d0-4bdb-9547-5d87bee606c5" providerId="ADAL" clId="{647D4D21-314F-4C14-99A4-1C1CE86D5DD6}" dt="2023-05-19T01:37:45.971" v="1051" actId="14100"/>
          <ac:spMkLst>
            <pc:docMk/>
            <pc:sldMk cId="2017758368" sldId="308"/>
            <ac:spMk id="6" creationId="{A578588C-A4AC-ED17-EE44-170FFB4E231B}"/>
          </ac:spMkLst>
        </pc:spChg>
      </pc:sldChg>
      <pc:sldChg chg="modSp add mod ord">
        <pc:chgData name="Carly Johnson" userId="0b360271-80d0-4bdb-9547-5d87bee606c5" providerId="ADAL" clId="{647D4D21-314F-4C14-99A4-1C1CE86D5DD6}" dt="2023-05-19T01:38:21.977" v="1056" actId="6549"/>
        <pc:sldMkLst>
          <pc:docMk/>
          <pc:sldMk cId="1905474801" sldId="309"/>
        </pc:sldMkLst>
        <pc:spChg chg="mod">
          <ac:chgData name="Carly Johnson" userId="0b360271-80d0-4bdb-9547-5d87bee606c5" providerId="ADAL" clId="{647D4D21-314F-4C14-99A4-1C1CE86D5DD6}" dt="2023-05-19T01:38:21.977" v="1056" actId="6549"/>
          <ac:spMkLst>
            <pc:docMk/>
            <pc:sldMk cId="1905474801" sldId="309"/>
            <ac:spMk id="6" creationId="{A578588C-A4AC-ED17-EE44-170FFB4E231B}"/>
          </ac:spMkLst>
        </pc:spChg>
      </pc:sldChg>
      <pc:sldChg chg="add del ord">
        <pc:chgData name="Carly Johnson" userId="0b360271-80d0-4bdb-9547-5d87bee606c5" providerId="ADAL" clId="{647D4D21-314F-4C14-99A4-1C1CE86D5DD6}" dt="2023-05-19T01:40:11.511" v="1076" actId="47"/>
        <pc:sldMkLst>
          <pc:docMk/>
          <pc:sldMk cId="4093731056" sldId="310"/>
        </pc:sldMkLst>
      </pc:sldChg>
      <pc:sldChg chg="add">
        <pc:chgData name="Carly Johnson" userId="0b360271-80d0-4bdb-9547-5d87bee606c5" providerId="ADAL" clId="{647D4D21-314F-4C14-99A4-1C1CE86D5DD6}" dt="2023-05-19T01:39:20.585" v="1060" actId="2890"/>
        <pc:sldMkLst>
          <pc:docMk/>
          <pc:sldMk cId="1807529670" sldId="311"/>
        </pc:sldMkLst>
      </pc:sldChg>
      <pc:sldChg chg="add ord">
        <pc:chgData name="Carly Johnson" userId="0b360271-80d0-4bdb-9547-5d87bee606c5" providerId="ADAL" clId="{647D4D21-314F-4C14-99A4-1C1CE86D5DD6}" dt="2023-05-19T01:40:01.028" v="1075"/>
        <pc:sldMkLst>
          <pc:docMk/>
          <pc:sldMk cId="2744109467" sldId="312"/>
        </pc:sldMkLst>
      </pc:sldChg>
      <pc:sldChg chg="add ord">
        <pc:chgData name="Carly Johnson" userId="0b360271-80d0-4bdb-9547-5d87bee606c5" providerId="ADAL" clId="{647D4D21-314F-4C14-99A4-1C1CE86D5DD6}" dt="2023-05-19T01:40:41.118" v="1079"/>
        <pc:sldMkLst>
          <pc:docMk/>
          <pc:sldMk cId="350402135" sldId="313"/>
        </pc:sldMkLst>
      </pc:sldChg>
      <pc:sldChg chg="addSp delSp modSp add mod ord">
        <pc:chgData name="Carly Johnson" userId="0b360271-80d0-4bdb-9547-5d87bee606c5" providerId="ADAL" clId="{647D4D21-314F-4C14-99A4-1C1CE86D5DD6}" dt="2023-05-19T01:45:59.769" v="1132" actId="1076"/>
        <pc:sldMkLst>
          <pc:docMk/>
          <pc:sldMk cId="898285659" sldId="314"/>
        </pc:sldMkLst>
        <pc:spChg chg="del mod">
          <ac:chgData name="Carly Johnson" userId="0b360271-80d0-4bdb-9547-5d87bee606c5" providerId="ADAL" clId="{647D4D21-314F-4C14-99A4-1C1CE86D5DD6}" dt="2023-05-19T01:44:04.741" v="1117" actId="478"/>
          <ac:spMkLst>
            <pc:docMk/>
            <pc:sldMk cId="898285659" sldId="314"/>
            <ac:spMk id="2" creationId="{AFC01BAF-3267-7D9A-884F-F3AA747FF1B8}"/>
          </ac:spMkLst>
        </pc:spChg>
        <pc:spChg chg="mod">
          <ac:chgData name="Carly Johnson" userId="0b360271-80d0-4bdb-9547-5d87bee606c5" providerId="ADAL" clId="{647D4D21-314F-4C14-99A4-1C1CE86D5DD6}" dt="2023-05-19T01:45:59.769" v="1132" actId="1076"/>
          <ac:spMkLst>
            <pc:docMk/>
            <pc:sldMk cId="898285659" sldId="314"/>
            <ac:spMk id="8" creationId="{8D64B1AB-A209-ECDC-90F0-BF9593CEF144}"/>
          </ac:spMkLst>
        </pc:spChg>
        <pc:picChg chg="add del">
          <ac:chgData name="Carly Johnson" userId="0b360271-80d0-4bdb-9547-5d87bee606c5" providerId="ADAL" clId="{647D4D21-314F-4C14-99A4-1C1CE86D5DD6}" dt="2023-05-19T01:44:01.577" v="1116" actId="478"/>
          <ac:picMkLst>
            <pc:docMk/>
            <pc:sldMk cId="898285659" sldId="314"/>
            <ac:picMk id="4" creationId="{E6931E34-9E7E-5A67-9036-CFE7C498BCCD}"/>
          </ac:picMkLst>
        </pc:picChg>
      </pc:sldChg>
      <pc:sldChg chg="add del modAnim">
        <pc:chgData name="Carly Johnson" userId="0b360271-80d0-4bdb-9547-5d87bee606c5" providerId="ADAL" clId="{647D4D21-314F-4C14-99A4-1C1CE86D5DD6}" dt="2023-05-19T01:43:28.475" v="1082" actId="47"/>
        <pc:sldMkLst>
          <pc:docMk/>
          <pc:sldMk cId="4087809161" sldId="314"/>
        </pc:sldMkLst>
      </pc:sldChg>
      <pc:sldMasterChg chg="modTransition modSldLayout">
        <pc:chgData name="Carly Johnson" userId="0b360271-80d0-4bdb-9547-5d87bee606c5" providerId="ADAL" clId="{647D4D21-314F-4C14-99A4-1C1CE86D5DD6}" dt="2023-05-18T22:52:16.879" v="705"/>
        <pc:sldMasterMkLst>
          <pc:docMk/>
          <pc:sldMasterMk cId="2320626933" sldId="2147483762"/>
        </pc:sldMasterMkLst>
        <pc:sldLayoutChg chg="modTransition">
          <pc:chgData name="Carly Johnson" userId="0b360271-80d0-4bdb-9547-5d87bee606c5" providerId="ADAL" clId="{647D4D21-314F-4C14-99A4-1C1CE86D5DD6}" dt="2023-05-18T22:52:16.879" v="705"/>
          <pc:sldLayoutMkLst>
            <pc:docMk/>
            <pc:sldMasterMk cId="2320626933" sldId="2147483762"/>
            <pc:sldLayoutMk cId="2191510385" sldId="2147483751"/>
          </pc:sldLayoutMkLst>
        </pc:sldLayoutChg>
        <pc:sldLayoutChg chg="modTransition">
          <pc:chgData name="Carly Johnson" userId="0b360271-80d0-4bdb-9547-5d87bee606c5" providerId="ADAL" clId="{647D4D21-314F-4C14-99A4-1C1CE86D5DD6}" dt="2023-05-18T22:52:16.879" v="705"/>
          <pc:sldLayoutMkLst>
            <pc:docMk/>
            <pc:sldMasterMk cId="2320626933" sldId="2147483762"/>
            <pc:sldLayoutMk cId="3663586655" sldId="2147483752"/>
          </pc:sldLayoutMkLst>
        </pc:sldLayoutChg>
        <pc:sldLayoutChg chg="modTransition">
          <pc:chgData name="Carly Johnson" userId="0b360271-80d0-4bdb-9547-5d87bee606c5" providerId="ADAL" clId="{647D4D21-314F-4C14-99A4-1C1CE86D5DD6}" dt="2023-05-18T22:52:16.879" v="705"/>
          <pc:sldLayoutMkLst>
            <pc:docMk/>
            <pc:sldMasterMk cId="2320626933" sldId="2147483762"/>
            <pc:sldLayoutMk cId="3426633253" sldId="2147483753"/>
          </pc:sldLayoutMkLst>
        </pc:sldLayoutChg>
        <pc:sldLayoutChg chg="modTransition">
          <pc:chgData name="Carly Johnson" userId="0b360271-80d0-4bdb-9547-5d87bee606c5" providerId="ADAL" clId="{647D4D21-314F-4C14-99A4-1C1CE86D5DD6}" dt="2023-05-18T22:52:16.879" v="705"/>
          <pc:sldLayoutMkLst>
            <pc:docMk/>
            <pc:sldMasterMk cId="2320626933" sldId="2147483762"/>
            <pc:sldLayoutMk cId="302435184" sldId="2147483754"/>
          </pc:sldLayoutMkLst>
        </pc:sldLayoutChg>
        <pc:sldLayoutChg chg="modTransition">
          <pc:chgData name="Carly Johnson" userId="0b360271-80d0-4bdb-9547-5d87bee606c5" providerId="ADAL" clId="{647D4D21-314F-4C14-99A4-1C1CE86D5DD6}" dt="2023-05-18T22:52:16.879" v="705"/>
          <pc:sldLayoutMkLst>
            <pc:docMk/>
            <pc:sldMasterMk cId="2320626933" sldId="2147483762"/>
            <pc:sldLayoutMk cId="4291491365" sldId="2147483755"/>
          </pc:sldLayoutMkLst>
        </pc:sldLayoutChg>
        <pc:sldLayoutChg chg="modTransition">
          <pc:chgData name="Carly Johnson" userId="0b360271-80d0-4bdb-9547-5d87bee606c5" providerId="ADAL" clId="{647D4D21-314F-4C14-99A4-1C1CE86D5DD6}" dt="2023-05-18T22:52:16.879" v="705"/>
          <pc:sldLayoutMkLst>
            <pc:docMk/>
            <pc:sldMasterMk cId="2320626933" sldId="2147483762"/>
            <pc:sldLayoutMk cId="636477510" sldId="2147483756"/>
          </pc:sldLayoutMkLst>
        </pc:sldLayoutChg>
        <pc:sldLayoutChg chg="modTransition">
          <pc:chgData name="Carly Johnson" userId="0b360271-80d0-4bdb-9547-5d87bee606c5" providerId="ADAL" clId="{647D4D21-314F-4C14-99A4-1C1CE86D5DD6}" dt="2023-05-18T22:52:16.879" v="705"/>
          <pc:sldLayoutMkLst>
            <pc:docMk/>
            <pc:sldMasterMk cId="2320626933" sldId="2147483762"/>
            <pc:sldLayoutMk cId="1927544383" sldId="2147483757"/>
          </pc:sldLayoutMkLst>
        </pc:sldLayoutChg>
        <pc:sldLayoutChg chg="modTransition">
          <pc:chgData name="Carly Johnson" userId="0b360271-80d0-4bdb-9547-5d87bee606c5" providerId="ADAL" clId="{647D4D21-314F-4C14-99A4-1C1CE86D5DD6}" dt="2023-05-18T22:52:16.879" v="705"/>
          <pc:sldLayoutMkLst>
            <pc:docMk/>
            <pc:sldMasterMk cId="2320626933" sldId="2147483762"/>
            <pc:sldLayoutMk cId="703796576" sldId="2147483758"/>
          </pc:sldLayoutMkLst>
        </pc:sldLayoutChg>
        <pc:sldLayoutChg chg="modTransition">
          <pc:chgData name="Carly Johnson" userId="0b360271-80d0-4bdb-9547-5d87bee606c5" providerId="ADAL" clId="{647D4D21-314F-4C14-99A4-1C1CE86D5DD6}" dt="2023-05-18T22:52:16.879" v="705"/>
          <pc:sldLayoutMkLst>
            <pc:docMk/>
            <pc:sldMasterMk cId="2320626933" sldId="2147483762"/>
            <pc:sldLayoutMk cId="2408945813" sldId="2147483759"/>
          </pc:sldLayoutMkLst>
        </pc:sldLayoutChg>
        <pc:sldLayoutChg chg="modTransition">
          <pc:chgData name="Carly Johnson" userId="0b360271-80d0-4bdb-9547-5d87bee606c5" providerId="ADAL" clId="{647D4D21-314F-4C14-99A4-1C1CE86D5DD6}" dt="2023-05-18T22:52:16.879" v="705"/>
          <pc:sldLayoutMkLst>
            <pc:docMk/>
            <pc:sldMasterMk cId="2320626933" sldId="2147483762"/>
            <pc:sldLayoutMk cId="2170428832" sldId="2147483760"/>
          </pc:sldLayoutMkLst>
        </pc:sldLayoutChg>
        <pc:sldLayoutChg chg="modTransition">
          <pc:chgData name="Carly Johnson" userId="0b360271-80d0-4bdb-9547-5d87bee606c5" providerId="ADAL" clId="{647D4D21-314F-4C14-99A4-1C1CE86D5DD6}" dt="2023-05-18T22:52:16.879" v="705"/>
          <pc:sldLayoutMkLst>
            <pc:docMk/>
            <pc:sldMasterMk cId="2320626933" sldId="2147483762"/>
            <pc:sldLayoutMk cId="3997009899" sldId="2147483761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F9204-3F29-4C3A-BA41-3063400202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3393CD-7262-4AC7-80E6-52FE6F3F39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0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D430AE-0210-4E82-AD7B-41B112DE7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11A6662E-FAF4-44BC-88B5-85A7CBFB6D30}" type="datetime1">
              <a:rPr lang="en-US" smtClean="0"/>
              <a:pPr/>
              <a:t>5/19/2023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221974-7DEC-459D-9642-CB5B59C82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731837-C94E-4B5B-BCF0-110C69EDB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35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ABDD2-E186-4F25-8FDE-D1E875E9C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18CC5B-A7E0-48B1-8329-6533AC76E7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905B1B-77FE-4BFC-BF87-87DA989F0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59632-1575-4E14-B53B-3DC3D5ED3947}" type="datetime1">
              <a:rPr lang="en-US" smtClean="0"/>
              <a:t>5/19/2023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8531E-1B90-4631-BD37-4BB1DBFAB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8A55E8-88DC-4280-8E04-FF50FF8ED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633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60633D-90E4-4F5A-9EBF-DDEC2B0B47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DD3065-FA3D-42C8-BFDA-967C87F4F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DC126F-38E2-4425-861F-98ED43228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A6868-2568-4CC9-B302-F37117B01A6E}" type="datetime1">
              <a:rPr lang="en-US" smtClean="0"/>
              <a:t>5/19/2023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645D8-F22A-4354-A8B3-96E8A2D23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9E2295-A616-4D57-8800-7B7E213A8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009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CC1FC-ADE8-488C-A1DA-2FD569FD4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02842-38C3-46D6-8527-0F6FE623C5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864CF5-F681-40C2-88CC-E02206C9C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5F08A-1E71-4B2B-BB49-E743F2903911}" type="datetime1">
              <a:rPr lang="en-US" smtClean="0"/>
              <a:t>5/19/2023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04753-4FE4-4A6F-99BB-CFFC92E0C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A569D1-DB13-4BD9-8BA9-0DEAD98F8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491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20B05-7BF6-4073-9106-FA19E9727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8EE8D7-6B58-4A3F-9DD5-E563D5192A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02990E-9F0A-446A-B5B8-459CA8D98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7D9E-721A-44BB-8863-9873FE64DA75}" type="datetime1">
              <a:rPr lang="en-US" smtClean="0"/>
              <a:t>5/19/2023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68EAA-4377-45FF-9D7C-9E77BC9F2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07FA71-74C3-44B8-A0AC-E18A1E76B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477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71F12-2D88-4F76-AF46-BD5156C12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1AA46-E3EB-4704-B019-F90F1E6177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17480F-A530-4D05-9A22-E573FB4BA6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B56FDA-C47A-4F4A-A364-BA60A25AB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DA2F-80B8-49CF-99FB-5ABCA53A607A}" type="datetime1">
              <a:rPr lang="en-US" smtClean="0"/>
              <a:t>5/19/2023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26D8DD-6D84-44D4-8A1B-57615B3ED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C8FE31-B577-4017-8AFE-A8BA09596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544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C28C9-B8CC-413F-9FFA-626680E4A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3FE72-9D42-45F5-A37F-B12130388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752600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E3A31D-9B5F-4DE3-B18D-F7F77782EB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666999"/>
            <a:ext cx="5157787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BE1D2D-822C-466C-A7B9-1A2D97366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52600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F13B2C-44CA-49C4-BC84-02AF1638F3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66999"/>
            <a:ext cx="5183188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93CB55-E9C1-4CE6-9B61-81B71475B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52172-E6C9-4B6C-929A-A9DE3837BBF1}" type="datetime1">
              <a:rPr lang="en-US" smtClean="0"/>
              <a:t>5/19/2023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F22318-747B-4EC9-862C-D9FD488CC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FBDDDF-16BD-438D-937D-0E3E30E74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796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92D5F-0BD4-4517-9233-E08AF405B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3523B8-51E3-48B8-BFD8-CE9506198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41CFF-90C9-47B3-9DA1-F2BF8D839F7E}" type="datetime1">
              <a:rPr lang="en-US" smtClean="0"/>
              <a:t>5/19/2023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739B90-5D50-4424-B51D-53C391621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6F9286-3A00-4D3C-A3F0-50AC9045C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945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933BE2-665A-42DA-A3B7-835F81A3F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048FA-06AB-4884-A69B-986B96E68A24}" type="datetime1">
              <a:rPr lang="en-US" smtClean="0"/>
              <a:t>5/19/2023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4DBCBD-AD42-432D-ABA9-20D616AF3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140251-3596-4673-B24B-59A6F9ED8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428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A81A1-6D8E-4DD6-8E49-DABDE6D10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3F18F-F78D-4A31-A6BC-6552105BC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82C2F4-BDF4-4A4F-AA3D-52692932C2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13850F-5C87-4F08-9658-EAF049B60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B7ABA-0172-4F9C-889D-567164F66BCD}" type="datetime1">
              <a:rPr lang="en-US" smtClean="0"/>
              <a:t>5/19/2023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0BCE9A-A746-4439-B5D3-966FBC8E5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1D3B51-AA2E-4AA1-8062-A0D476D80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510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02CF7-F453-4B3E-9510-D74797987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E2A1B9-8A2A-4B49-8B79-76D3EEB36B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9FEA03-0EC4-4085-AE63-4AA492D61A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05AD5B-0DEA-4C6F-94D2-FAA99F2E5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C6A5B-8AE7-4A41-B5A7-9ADC6686DC18}" type="datetime1">
              <a:rPr lang="en-US" smtClean="0"/>
              <a:t>5/19/2023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DC6744-7CBA-4A1D-8F87-10699F981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AD9048-35FF-4BE9-8157-BE4BAA1C7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586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ABF38A-8A0D-492E-BD20-6CF4D46B5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"/>
            <a:ext cx="12192000" cy="6858004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1CB7E8AE-A3AC-4BB7-A5C6-F00EC697B265}"/>
              </a:ext>
            </a:extLst>
          </p:cNvPr>
          <p:cNvPicPr>
            <a:picLocks noChangeAspect="1"/>
          </p:cNvPicPr>
          <p:nvPr/>
        </p:nvPicPr>
        <p:blipFill>
          <a:blip r:embed="rId1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1392401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984D45-0ED3-4D03-8E44-5E355C913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545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687D6E-D1E9-489C-9AA9-3575C39BAA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949450"/>
            <a:ext cx="10515600" cy="4195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364E9C-08EE-4B1B-B3FC-D6D997F4EA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246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>
                    <a:alpha val="60000"/>
                  </a:schemeClr>
                </a:solidFill>
                <a:latin typeface="+mn-lt"/>
              </a:defRPr>
            </a:lvl1pPr>
          </a:lstStyle>
          <a:p>
            <a:fld id="{57E0CF6C-748E-4B7A-BC8B-3011EF78ED13}" type="datetime1">
              <a:rPr lang="en-US" smtClean="0"/>
              <a:pPr/>
              <a:t>5/19/2023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0A1F1-38FE-4C27-81E6-A43A54793F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2460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bg1">
                    <a:alpha val="60000"/>
                  </a:schemeClr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6B39A-FFD8-42EF-ADC7-7DB3B302F8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246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>
                    <a:alpha val="60000"/>
                  </a:schemeClr>
                </a:solidFill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626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51" r:id="rId8"/>
    <p:sldLayoutId id="2147483752" r:id="rId9"/>
    <p:sldLayoutId id="2147483753" r:id="rId10"/>
    <p:sldLayoutId id="2147483761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1E644DE9-8D09-43E2-BA69-F57482CFC9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C23C919-B32E-40FF-B3D8-631316E84E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1B17B84-F8A7-4053-9C9D-91E3CA7FFE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0"/>
            <a:ext cx="12188951" cy="6858000"/>
          </a:xfrm>
          <a:prstGeom prst="rect">
            <a:avLst/>
          </a:prstGeom>
          <a:blipFill dpi="0" rotWithShape="1">
            <a:blip r:embed="rId2">
              <a:alphaModFix amt="30000"/>
              <a:lum bright="70000" contrast="-70000"/>
            </a:blip>
            <a:srcRect/>
            <a:tile tx="889000" ty="0" sx="100000" sy="100000" flip="xy" algn="t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70000"/>
          </a:blip>
          <a:srcRect t="4701" r="-1" b="11024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8360" y="918745"/>
            <a:ext cx="10815320" cy="5020509"/>
          </a:xfrm>
        </p:spPr>
        <p:txBody>
          <a:bodyPr>
            <a:normAutofit/>
          </a:bodyPr>
          <a:lstStyle/>
          <a:p>
            <a:r>
              <a:rPr lang="en-AU" sz="8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DAILY REVIEW</a:t>
            </a:r>
            <a:br>
              <a:rPr lang="en-AU" sz="8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AU" sz="8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AU" sz="8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The Elements of Drama </a:t>
            </a:r>
            <a:br>
              <a:rPr lang="en-AU" sz="8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AU" sz="52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31229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87325"/>
            <a:ext cx="3932237" cy="1600200"/>
          </a:xfrm>
        </p:spPr>
        <p:txBody>
          <a:bodyPr>
            <a:normAutofit/>
          </a:bodyPr>
          <a:lstStyle/>
          <a:p>
            <a:pPr algn="ctr"/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 of Drama - </a:t>
            </a: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AU" sz="31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MOOD</a:t>
            </a:r>
            <a:endParaRPr lang="en-AU" sz="5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1" y="1974840"/>
            <a:ext cx="3932237" cy="3354398"/>
          </a:xfrm>
        </p:spPr>
        <p:txBody>
          <a:bodyPr>
            <a:norm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Mood is the overall feeling or emotion that a performance may evoke. 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1589816D-07BE-EE3E-92E9-BAD27D3D016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1877271"/>
            <a:ext cx="5334000" cy="35495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007306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87325"/>
            <a:ext cx="3932237" cy="934109"/>
          </a:xfrm>
        </p:spPr>
        <p:txBody>
          <a:bodyPr>
            <a:normAutofit/>
          </a:bodyPr>
          <a:lstStyle/>
          <a:p>
            <a:pPr algn="ctr"/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 of Drama – </a:t>
            </a:r>
            <a:endParaRPr lang="en-AU" sz="5200" i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1" y="1974840"/>
            <a:ext cx="3932237" cy="3354398"/>
          </a:xfrm>
        </p:spPr>
        <p:txBody>
          <a:bodyPr>
            <a:norm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____ is the overall feeling or emotion that a performance may evoke. 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1589816D-07BE-EE3E-92E9-BAD27D3D016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1877271"/>
            <a:ext cx="5334000" cy="35495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662987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87325"/>
            <a:ext cx="3932237" cy="1600200"/>
          </a:xfrm>
        </p:spPr>
        <p:txBody>
          <a:bodyPr>
            <a:normAutofit/>
          </a:bodyPr>
          <a:lstStyle/>
          <a:p>
            <a:pPr algn="ctr"/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 of Drama - </a:t>
            </a: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AU" sz="31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MOOD</a:t>
            </a:r>
            <a:endParaRPr lang="en-AU" sz="5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1" y="1974840"/>
            <a:ext cx="3932237" cy="3354398"/>
          </a:xfrm>
        </p:spPr>
        <p:txBody>
          <a:bodyPr>
            <a:norm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Mood is the overall feeling or emotion that a performance may evoke. 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1589816D-07BE-EE3E-92E9-BAD27D3D016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1877271"/>
            <a:ext cx="5334000" cy="35495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827534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87325"/>
            <a:ext cx="3932237" cy="1600200"/>
          </a:xfrm>
        </p:spPr>
        <p:txBody>
          <a:bodyPr>
            <a:normAutofit/>
          </a:bodyPr>
          <a:lstStyle/>
          <a:p>
            <a:pPr algn="ctr"/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 of Drama - </a:t>
            </a: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AU" sz="31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MOOD</a:t>
            </a:r>
            <a:endParaRPr lang="en-AU" sz="5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1" y="1974840"/>
            <a:ext cx="3932237" cy="3354398"/>
          </a:xfrm>
        </p:spPr>
        <p:txBody>
          <a:bodyPr>
            <a:norm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Mood is the overall feeling or _____ that a performance may evoke. 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1589816D-07BE-EE3E-92E9-BAD27D3D016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1877271"/>
            <a:ext cx="5334000" cy="35495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028594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87325"/>
            <a:ext cx="3932237" cy="1600200"/>
          </a:xfrm>
        </p:spPr>
        <p:txBody>
          <a:bodyPr>
            <a:normAutofit/>
          </a:bodyPr>
          <a:lstStyle/>
          <a:p>
            <a:pPr algn="ctr"/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 of Drama - </a:t>
            </a: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AU" sz="31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MOOD</a:t>
            </a:r>
            <a:endParaRPr lang="en-AU" sz="5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1" y="1974840"/>
            <a:ext cx="3932237" cy="3354398"/>
          </a:xfrm>
        </p:spPr>
        <p:txBody>
          <a:bodyPr>
            <a:norm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Mood is the overall feeling or emotion that a performance may evoke. 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1589816D-07BE-EE3E-92E9-BAD27D3D016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1877271"/>
            <a:ext cx="5334000" cy="35495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535038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87325"/>
            <a:ext cx="3932237" cy="1600200"/>
          </a:xfrm>
        </p:spPr>
        <p:txBody>
          <a:bodyPr>
            <a:normAutofit/>
          </a:bodyPr>
          <a:lstStyle/>
          <a:p>
            <a:pPr algn="ctr"/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 of Drama - </a:t>
            </a: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AU" sz="5200" i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1" y="1974840"/>
            <a:ext cx="3932237" cy="2036443"/>
          </a:xfrm>
        </p:spPr>
        <p:txBody>
          <a:bodyPr>
            <a:norm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Which Element of Drama is the overall feeling or emotion that a performance may evoke. 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1589816D-07BE-EE3E-92E9-BAD27D3D016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1877271"/>
            <a:ext cx="5334000" cy="354953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997F460-EB42-240C-00DE-EC0213F08D80}"/>
              </a:ext>
            </a:extLst>
          </p:cNvPr>
          <p:cNvSpPr txBox="1"/>
          <p:nvPr/>
        </p:nvSpPr>
        <p:spPr>
          <a:xfrm>
            <a:off x="1793438" y="1027102"/>
            <a:ext cx="1863306" cy="56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MOOD</a:t>
            </a:r>
            <a:endParaRPr lang="en-AU" sz="3100" b="1" dirty="0"/>
          </a:p>
        </p:txBody>
      </p:sp>
    </p:spTree>
    <p:extLst>
      <p:ext uri="{BB962C8B-B14F-4D97-AF65-F5344CB8AC3E}">
        <p14:creationId xmlns:p14="http://schemas.microsoft.com/office/powerpoint/2010/main" val="2485883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0" y="1386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188" y="436356"/>
            <a:ext cx="5089735" cy="1600200"/>
          </a:xfrm>
        </p:spPr>
        <p:txBody>
          <a:bodyPr>
            <a:noAutofit/>
          </a:bodyPr>
          <a:lstStyle/>
          <a:p>
            <a:pPr algn="ctr"/>
            <a:r>
              <a:rPr lang="en-AU" sz="3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Elements of Drama -</a:t>
            </a:r>
            <a:br>
              <a:rPr lang="en-AU" sz="3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AU" sz="3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AU" sz="3600" i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16983" y="2400709"/>
            <a:ext cx="5460521" cy="996351"/>
          </a:xfrm>
        </p:spPr>
        <p:txBody>
          <a:bodyPr>
            <a:no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Sound can enhance the performance by building tension.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A00D2D22-1C15-D117-3008-3E158102B5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4486" y="2036556"/>
            <a:ext cx="5343675" cy="278352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itle 7">
            <a:extLst>
              <a:ext uri="{FF2B5EF4-FFF2-40B4-BE49-F238E27FC236}">
                <a16:creationId xmlns:a16="http://schemas.microsoft.com/office/drawing/2014/main" id="{DE889A66-F43A-E7DC-F5AD-94B19CFBBD33}"/>
              </a:ext>
            </a:extLst>
          </p:cNvPr>
          <p:cNvSpPr txBox="1">
            <a:spLocks/>
          </p:cNvSpPr>
          <p:nvPr/>
        </p:nvSpPr>
        <p:spPr>
          <a:xfrm>
            <a:off x="1042936" y="770566"/>
            <a:ext cx="3932237" cy="8609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2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AU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SOUND</a:t>
            </a:r>
            <a:r>
              <a:rPr lang="en-AU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AU" sz="5200" i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243201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0" y="1386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188" y="436356"/>
            <a:ext cx="5089735" cy="1202663"/>
          </a:xfrm>
        </p:spPr>
        <p:txBody>
          <a:bodyPr>
            <a:noAutofit/>
          </a:bodyPr>
          <a:lstStyle/>
          <a:p>
            <a:pPr algn="ctr"/>
            <a:r>
              <a:rPr lang="en-AU" sz="3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Elements of Drama -</a:t>
            </a:r>
            <a:br>
              <a:rPr lang="en-AU" sz="3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AU" sz="3600" i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16983" y="2400709"/>
            <a:ext cx="5460521" cy="996351"/>
          </a:xfrm>
        </p:spPr>
        <p:txBody>
          <a:bodyPr>
            <a:no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_____ can enhance the performance by building tension?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A00D2D22-1C15-D117-3008-3E158102B5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4486" y="2036556"/>
            <a:ext cx="5343675" cy="278352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751660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0" y="1386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188" y="436356"/>
            <a:ext cx="5089735" cy="1600200"/>
          </a:xfrm>
        </p:spPr>
        <p:txBody>
          <a:bodyPr>
            <a:noAutofit/>
          </a:bodyPr>
          <a:lstStyle/>
          <a:p>
            <a:pPr algn="ctr"/>
            <a:r>
              <a:rPr lang="en-AU" sz="3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Elements of Drama -</a:t>
            </a:r>
            <a:br>
              <a:rPr lang="en-AU" sz="3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AU" sz="3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AU" sz="3600" i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16983" y="2400709"/>
            <a:ext cx="5460521" cy="996351"/>
          </a:xfrm>
        </p:spPr>
        <p:txBody>
          <a:bodyPr>
            <a:no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Sound can enhance the performance by building tension.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A00D2D22-1C15-D117-3008-3E158102B5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4486" y="2036556"/>
            <a:ext cx="5343675" cy="278352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itle 7">
            <a:extLst>
              <a:ext uri="{FF2B5EF4-FFF2-40B4-BE49-F238E27FC236}">
                <a16:creationId xmlns:a16="http://schemas.microsoft.com/office/drawing/2014/main" id="{DE889A66-F43A-E7DC-F5AD-94B19CFBBD33}"/>
              </a:ext>
            </a:extLst>
          </p:cNvPr>
          <p:cNvSpPr txBox="1">
            <a:spLocks/>
          </p:cNvSpPr>
          <p:nvPr/>
        </p:nvSpPr>
        <p:spPr>
          <a:xfrm>
            <a:off x="1042936" y="770566"/>
            <a:ext cx="3932237" cy="8609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2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AU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SOUND</a:t>
            </a:r>
            <a:r>
              <a:rPr lang="en-AU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AU" sz="5200" i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49135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0" y="1386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188" y="436356"/>
            <a:ext cx="5089735" cy="1600200"/>
          </a:xfrm>
        </p:spPr>
        <p:txBody>
          <a:bodyPr>
            <a:noAutofit/>
          </a:bodyPr>
          <a:lstStyle/>
          <a:p>
            <a:pPr algn="ctr"/>
            <a:r>
              <a:rPr lang="en-AU" sz="3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Elements of Drama –</a:t>
            </a:r>
            <a:br>
              <a:rPr lang="en-AU" sz="3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AU" sz="3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AU" sz="36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SOUND</a:t>
            </a:r>
            <a:endParaRPr lang="en-AU" sz="3600" i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16983" y="2400709"/>
            <a:ext cx="5460521" cy="996351"/>
          </a:xfrm>
        </p:spPr>
        <p:txBody>
          <a:bodyPr>
            <a:no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Sound can enhance the performance by building ______?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A00D2D22-1C15-D117-3008-3E158102B5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4486" y="2036556"/>
            <a:ext cx="5343675" cy="278352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37520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0" y="1386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87325"/>
            <a:ext cx="3932237" cy="1600200"/>
          </a:xfrm>
        </p:spPr>
        <p:txBody>
          <a:bodyPr>
            <a:normAutofit/>
          </a:bodyPr>
          <a:lstStyle/>
          <a:p>
            <a:pPr algn="ctr"/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 of Drama - </a:t>
            </a: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AU" sz="31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FOCUS</a:t>
            </a:r>
            <a:endParaRPr lang="en-AU" sz="5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1" y="1973464"/>
            <a:ext cx="3932237" cy="3354398"/>
          </a:xfrm>
        </p:spPr>
        <p:txBody>
          <a:bodyPr>
            <a:no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Focus is the frame directing the attention of the audience &amp; between performers. </a:t>
            </a:r>
          </a:p>
          <a:p>
            <a:endParaRPr lang="en-AU" sz="2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also the concentration and belief of the performer.</a:t>
            </a:r>
          </a:p>
        </p:txBody>
      </p:sp>
      <p:pic>
        <p:nvPicPr>
          <p:cNvPr id="2" name="Content Placeholder 1" descr="Opera Theatre of St. Louis Plans To Focus On Diversity In Training And  Hiring | STLPR">
            <a:extLst>
              <a:ext uri="{FF2B5EF4-FFF2-40B4-BE49-F238E27FC236}">
                <a16:creationId xmlns:a16="http://schemas.microsoft.com/office/drawing/2014/main" id="{B952DB9F-A553-2560-631C-0A9CA6BD50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4394" y="1966118"/>
            <a:ext cx="5577235" cy="29257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985813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0" y="1386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188" y="436356"/>
            <a:ext cx="5089735" cy="1600200"/>
          </a:xfrm>
        </p:spPr>
        <p:txBody>
          <a:bodyPr>
            <a:noAutofit/>
          </a:bodyPr>
          <a:lstStyle/>
          <a:p>
            <a:pPr algn="ctr"/>
            <a:r>
              <a:rPr lang="en-AU" sz="3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Elements of Drama -</a:t>
            </a:r>
            <a:br>
              <a:rPr lang="en-AU" sz="3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AU" sz="3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AU" sz="3600" i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16983" y="2400709"/>
            <a:ext cx="5460521" cy="996351"/>
          </a:xfrm>
        </p:spPr>
        <p:txBody>
          <a:bodyPr>
            <a:no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Sound can enhance the performance by building tension.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A00D2D22-1C15-D117-3008-3E158102B5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4486" y="2036556"/>
            <a:ext cx="5343675" cy="278352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itle 7">
            <a:extLst>
              <a:ext uri="{FF2B5EF4-FFF2-40B4-BE49-F238E27FC236}">
                <a16:creationId xmlns:a16="http://schemas.microsoft.com/office/drawing/2014/main" id="{DE889A66-F43A-E7DC-F5AD-94B19CFBBD33}"/>
              </a:ext>
            </a:extLst>
          </p:cNvPr>
          <p:cNvSpPr txBox="1">
            <a:spLocks/>
          </p:cNvSpPr>
          <p:nvPr/>
        </p:nvSpPr>
        <p:spPr>
          <a:xfrm>
            <a:off x="1042936" y="770566"/>
            <a:ext cx="3932237" cy="8609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2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AU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SOUND</a:t>
            </a:r>
            <a:r>
              <a:rPr lang="en-AU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AU" sz="5200" i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406530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3068" y="0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188" y="436356"/>
            <a:ext cx="5089735" cy="1600200"/>
          </a:xfrm>
        </p:spPr>
        <p:txBody>
          <a:bodyPr>
            <a:noAutofit/>
          </a:bodyPr>
          <a:lstStyle/>
          <a:p>
            <a:pPr algn="ctr"/>
            <a:r>
              <a:rPr lang="en-AU" sz="3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Elements of Drama -</a:t>
            </a:r>
            <a:br>
              <a:rPr lang="en-AU" sz="3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AU" sz="3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AU" sz="3600" i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16983" y="2400709"/>
            <a:ext cx="5460521" cy="996351"/>
          </a:xfrm>
        </p:spPr>
        <p:txBody>
          <a:bodyPr>
            <a:no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Which Element of Drama can enhance the performance by building tension?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A00D2D22-1C15-D117-3008-3E158102B5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4486" y="2036556"/>
            <a:ext cx="5343675" cy="278352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itle 7">
            <a:extLst>
              <a:ext uri="{FF2B5EF4-FFF2-40B4-BE49-F238E27FC236}">
                <a16:creationId xmlns:a16="http://schemas.microsoft.com/office/drawing/2014/main" id="{DE889A66-F43A-E7DC-F5AD-94B19CFBBD33}"/>
              </a:ext>
            </a:extLst>
          </p:cNvPr>
          <p:cNvSpPr txBox="1">
            <a:spLocks/>
          </p:cNvSpPr>
          <p:nvPr/>
        </p:nvSpPr>
        <p:spPr>
          <a:xfrm>
            <a:off x="899969" y="1000464"/>
            <a:ext cx="3932237" cy="8609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2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AU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SOUND</a:t>
            </a:r>
            <a:r>
              <a:rPr lang="en-AU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AU" sz="5200" i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39118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87325"/>
            <a:ext cx="3932237" cy="1600200"/>
          </a:xfrm>
        </p:spPr>
        <p:txBody>
          <a:bodyPr>
            <a:normAutofit/>
          </a:bodyPr>
          <a:lstStyle/>
          <a:p>
            <a:pPr algn="ctr"/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 of Drama -</a:t>
            </a: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SPACE</a:t>
            </a:r>
            <a:endParaRPr lang="en-AU" sz="5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1" y="1974840"/>
            <a:ext cx="3932237" cy="3886210"/>
          </a:xfrm>
        </p:spPr>
        <p:txBody>
          <a:bodyPr>
            <a:no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Space is the way the performance area is used to communicate meaning.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6502A45C-C18D-E97F-3DF4-A05362A8B48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8358" y="1437909"/>
            <a:ext cx="5982099" cy="3980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962386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87325"/>
            <a:ext cx="3932237" cy="951362"/>
          </a:xfrm>
        </p:spPr>
        <p:txBody>
          <a:bodyPr>
            <a:normAutofit/>
          </a:bodyPr>
          <a:lstStyle/>
          <a:p>
            <a:pPr algn="ctr"/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 of Drama -</a:t>
            </a:r>
            <a:endParaRPr lang="en-AU" sz="5200" i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1" y="1974840"/>
            <a:ext cx="3932237" cy="3443884"/>
          </a:xfrm>
        </p:spPr>
        <p:txBody>
          <a:bodyPr>
            <a:no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_____ is the way the performance area is used to communicate meaning.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6502A45C-C18D-E97F-3DF4-A05362A8B48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8358" y="1437909"/>
            <a:ext cx="5982099" cy="3980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913195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87325"/>
            <a:ext cx="3932237" cy="1600200"/>
          </a:xfrm>
        </p:spPr>
        <p:txBody>
          <a:bodyPr>
            <a:normAutofit/>
          </a:bodyPr>
          <a:lstStyle/>
          <a:p>
            <a:pPr algn="ctr"/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 of Drama -</a:t>
            </a: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SPACE</a:t>
            </a:r>
            <a:endParaRPr lang="en-AU" sz="5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0" y="1974840"/>
            <a:ext cx="4658415" cy="3886210"/>
          </a:xfrm>
        </p:spPr>
        <p:txBody>
          <a:bodyPr>
            <a:no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Space is the way the performance area is used to communicate meaning.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6502A45C-C18D-E97F-3DF4-A05362A8B48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8358" y="1437909"/>
            <a:ext cx="5982099" cy="3980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964130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87325"/>
            <a:ext cx="3932237" cy="1600200"/>
          </a:xfrm>
        </p:spPr>
        <p:txBody>
          <a:bodyPr>
            <a:normAutofit/>
          </a:bodyPr>
          <a:lstStyle/>
          <a:p>
            <a:pPr algn="ctr"/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 of Drama -</a:t>
            </a: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SPACE</a:t>
            </a:r>
            <a:endParaRPr lang="en-AU" sz="5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39947" y="1974840"/>
            <a:ext cx="4839419" cy="3443884"/>
          </a:xfrm>
        </p:spPr>
        <p:txBody>
          <a:bodyPr>
            <a:no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Space is the way the performance area is used to communicate ________.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6502A45C-C18D-E97F-3DF4-A05362A8B48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8358" y="1437909"/>
            <a:ext cx="5982099" cy="3980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186387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87325"/>
            <a:ext cx="3932237" cy="1600200"/>
          </a:xfrm>
        </p:spPr>
        <p:txBody>
          <a:bodyPr>
            <a:normAutofit/>
          </a:bodyPr>
          <a:lstStyle/>
          <a:p>
            <a:pPr algn="ctr"/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 of Drama -</a:t>
            </a: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SPACE</a:t>
            </a:r>
            <a:endParaRPr lang="en-AU" sz="5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1" y="1974840"/>
            <a:ext cx="4649789" cy="3886210"/>
          </a:xfrm>
        </p:spPr>
        <p:txBody>
          <a:bodyPr>
            <a:no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Space is the way the performance area is used to communicate meaning.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6502A45C-C18D-E97F-3DF4-A05362A8B48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8358" y="1437909"/>
            <a:ext cx="5982099" cy="3980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177583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87325"/>
            <a:ext cx="3932237" cy="1600200"/>
          </a:xfrm>
        </p:spPr>
        <p:txBody>
          <a:bodyPr>
            <a:normAutofit fontScale="90000"/>
          </a:bodyPr>
          <a:lstStyle/>
          <a:p>
            <a:pPr algn="ctr"/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 of Drama -</a:t>
            </a: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AU" sz="5200" i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10188" y="1974840"/>
            <a:ext cx="4543299" cy="1717065"/>
          </a:xfrm>
        </p:spPr>
        <p:txBody>
          <a:bodyPr>
            <a:no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Which Element of Drama refers to the way the performance area is used to communicate meaning.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6502A45C-C18D-E97F-3DF4-A05362A8B48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8358" y="1437909"/>
            <a:ext cx="5982099" cy="398081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itle 7">
            <a:extLst>
              <a:ext uri="{FF2B5EF4-FFF2-40B4-BE49-F238E27FC236}">
                <a16:creationId xmlns:a16="http://schemas.microsoft.com/office/drawing/2014/main" id="{B0C9E56E-73AB-3562-21F7-48993BE4EEFF}"/>
              </a:ext>
            </a:extLst>
          </p:cNvPr>
          <p:cNvSpPr txBox="1">
            <a:spLocks/>
          </p:cNvSpPr>
          <p:nvPr/>
        </p:nvSpPr>
        <p:spPr>
          <a:xfrm>
            <a:off x="710188" y="556943"/>
            <a:ext cx="3932237" cy="8609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2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AU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SPACE</a:t>
            </a:r>
            <a:r>
              <a:rPr lang="en-AU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AU" sz="5200" i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76724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87325"/>
            <a:ext cx="3932237" cy="1600200"/>
          </a:xfrm>
        </p:spPr>
        <p:txBody>
          <a:bodyPr>
            <a:normAutofit/>
          </a:bodyPr>
          <a:lstStyle/>
          <a:p>
            <a:pPr algn="ctr"/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 of Drama -</a:t>
            </a: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TENSION</a:t>
            </a:r>
            <a:endParaRPr lang="en-AU" sz="5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1" y="1974840"/>
            <a:ext cx="4166710" cy="3429010"/>
          </a:xfrm>
        </p:spPr>
        <p:txBody>
          <a:bodyPr>
            <a:no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Tension is the suspense that holds an audience’s attention as a performance unfolds.</a:t>
            </a:r>
          </a:p>
          <a:p>
            <a:endParaRPr lang="en-AU" sz="2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release of tension may have a comic or a dramatic effect.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F496FD34-7E5B-582A-1CCE-B5949050DF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9011" y="1413683"/>
            <a:ext cx="5692140" cy="40292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6622370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87325"/>
            <a:ext cx="3932237" cy="1600200"/>
          </a:xfrm>
        </p:spPr>
        <p:txBody>
          <a:bodyPr>
            <a:normAutofit/>
          </a:bodyPr>
          <a:lstStyle/>
          <a:p>
            <a:pPr algn="ctr"/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 of Drama -</a:t>
            </a: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AU" sz="5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1" y="1974840"/>
            <a:ext cx="4166710" cy="1600200"/>
          </a:xfrm>
        </p:spPr>
        <p:txBody>
          <a:bodyPr>
            <a:no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_______ is the suspense that holds an audience’s attention as a performance unfolds.</a:t>
            </a:r>
          </a:p>
          <a:p>
            <a:endParaRPr lang="en-AU" sz="2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F496FD34-7E5B-582A-1CCE-B5949050DF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9011" y="1413683"/>
            <a:ext cx="5692140" cy="40292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014850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0" y="1386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87325"/>
            <a:ext cx="3932237" cy="1072132"/>
          </a:xfrm>
        </p:spPr>
        <p:txBody>
          <a:bodyPr>
            <a:normAutofit/>
          </a:bodyPr>
          <a:lstStyle/>
          <a:p>
            <a:pPr algn="ctr"/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 of Drama - </a:t>
            </a:r>
            <a:endParaRPr lang="en-AU" sz="5200" i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1" y="1973464"/>
            <a:ext cx="3932237" cy="3354398"/>
          </a:xfrm>
        </p:spPr>
        <p:txBody>
          <a:bodyPr>
            <a:normAutofit lnSpcReduction="10000"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_____ is the frame directing the attention of the audience &amp; between performers. </a:t>
            </a:r>
          </a:p>
          <a:p>
            <a:endParaRPr lang="en-AU" sz="2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also the concentration and belief of the performer.</a:t>
            </a:r>
          </a:p>
        </p:txBody>
      </p:sp>
      <p:pic>
        <p:nvPicPr>
          <p:cNvPr id="2" name="Content Placeholder 1" descr="Opera Theatre of St. Louis Plans To Focus On Diversity In Training And  Hiring | STLPR">
            <a:extLst>
              <a:ext uri="{FF2B5EF4-FFF2-40B4-BE49-F238E27FC236}">
                <a16:creationId xmlns:a16="http://schemas.microsoft.com/office/drawing/2014/main" id="{B952DB9F-A553-2560-631C-0A9CA6BD50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4394" y="1966118"/>
            <a:ext cx="5577235" cy="29257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2091695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87325"/>
            <a:ext cx="3932237" cy="1600200"/>
          </a:xfrm>
        </p:spPr>
        <p:txBody>
          <a:bodyPr>
            <a:normAutofit/>
          </a:bodyPr>
          <a:lstStyle/>
          <a:p>
            <a:pPr algn="ctr"/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 of Drama -</a:t>
            </a: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TENSION</a:t>
            </a:r>
            <a:endParaRPr lang="en-AU" sz="5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1" y="1974840"/>
            <a:ext cx="4166710" cy="3429010"/>
          </a:xfrm>
        </p:spPr>
        <p:txBody>
          <a:bodyPr>
            <a:no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Tension is the suspense that holds an audience’s attention as a performance unfolds.</a:t>
            </a:r>
          </a:p>
          <a:p>
            <a:endParaRPr lang="en-AU" sz="2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F496FD34-7E5B-582A-1CCE-B5949050DF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9011" y="1413683"/>
            <a:ext cx="5692140" cy="40292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0547480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87325"/>
            <a:ext cx="3932237" cy="1600200"/>
          </a:xfrm>
        </p:spPr>
        <p:txBody>
          <a:bodyPr>
            <a:normAutofit/>
          </a:bodyPr>
          <a:lstStyle/>
          <a:p>
            <a:pPr algn="ctr"/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 of Drama -</a:t>
            </a: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TENSION</a:t>
            </a:r>
            <a:endParaRPr lang="en-AU" sz="5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1" y="1974840"/>
            <a:ext cx="4166710" cy="1536111"/>
          </a:xfrm>
        </p:spPr>
        <p:txBody>
          <a:bodyPr>
            <a:no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Tension is the _______ that holds an audience’s attention as a performance unfolds.</a:t>
            </a:r>
          </a:p>
          <a:p>
            <a:endParaRPr lang="en-AU" sz="2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F496FD34-7E5B-582A-1CCE-B5949050DF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9011" y="1413683"/>
            <a:ext cx="5692140" cy="40292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3183541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87325"/>
            <a:ext cx="3932237" cy="1600200"/>
          </a:xfrm>
        </p:spPr>
        <p:txBody>
          <a:bodyPr>
            <a:normAutofit/>
          </a:bodyPr>
          <a:lstStyle/>
          <a:p>
            <a:pPr algn="ctr"/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 of Drama -</a:t>
            </a: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AU" sz="5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1" y="1974840"/>
            <a:ext cx="4166710" cy="3429010"/>
          </a:xfrm>
        </p:spPr>
        <p:txBody>
          <a:bodyPr>
            <a:no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release of ______ may have a comic or a dramatic effect.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F496FD34-7E5B-582A-1CCE-B5949050DF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9011" y="1413683"/>
            <a:ext cx="5692140" cy="40292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9595552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87325"/>
            <a:ext cx="3932237" cy="1600200"/>
          </a:xfrm>
        </p:spPr>
        <p:txBody>
          <a:bodyPr>
            <a:normAutofit/>
          </a:bodyPr>
          <a:lstStyle/>
          <a:p>
            <a:pPr algn="ctr"/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 of Drama -</a:t>
            </a: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TENSION</a:t>
            </a:r>
            <a:endParaRPr lang="en-AU" sz="5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1" y="1974840"/>
            <a:ext cx="4166710" cy="3429010"/>
          </a:xfrm>
        </p:spPr>
        <p:txBody>
          <a:bodyPr>
            <a:no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release of tension may have a comic or a dramatic effect.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F496FD34-7E5B-582A-1CCE-B5949050DF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9011" y="1413683"/>
            <a:ext cx="5692140" cy="40292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0752967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87325"/>
            <a:ext cx="3932237" cy="1600200"/>
          </a:xfrm>
        </p:spPr>
        <p:txBody>
          <a:bodyPr>
            <a:normAutofit/>
          </a:bodyPr>
          <a:lstStyle/>
          <a:p>
            <a:pPr algn="ctr"/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 of Drama -</a:t>
            </a: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TENSION</a:t>
            </a:r>
            <a:endParaRPr lang="en-AU" sz="5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1" y="1974840"/>
            <a:ext cx="4166710" cy="3429010"/>
          </a:xfrm>
        </p:spPr>
        <p:txBody>
          <a:bodyPr>
            <a:no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release of tension may have a comic or a ______ effect.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F496FD34-7E5B-582A-1CCE-B5949050DF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9011" y="1413683"/>
            <a:ext cx="5692140" cy="40292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1349808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87325"/>
            <a:ext cx="3932237" cy="1600200"/>
          </a:xfrm>
        </p:spPr>
        <p:txBody>
          <a:bodyPr>
            <a:normAutofit/>
          </a:bodyPr>
          <a:lstStyle/>
          <a:p>
            <a:pPr algn="ctr"/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 of Drama -</a:t>
            </a: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TENSION</a:t>
            </a:r>
            <a:endParaRPr lang="en-AU" sz="5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1" y="1974840"/>
            <a:ext cx="4166710" cy="3429010"/>
          </a:xfrm>
        </p:spPr>
        <p:txBody>
          <a:bodyPr>
            <a:no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release of tension may have a comic or a dramatic effect.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F496FD34-7E5B-582A-1CCE-B5949050DF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9011" y="1413683"/>
            <a:ext cx="5692140" cy="40292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4410946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87325"/>
            <a:ext cx="3932237" cy="1226358"/>
          </a:xfrm>
        </p:spPr>
        <p:txBody>
          <a:bodyPr>
            <a:normAutofit fontScale="90000"/>
          </a:bodyPr>
          <a:lstStyle/>
          <a:p>
            <a:pPr algn="ctr"/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 of Drama –</a:t>
            </a: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AU" sz="5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2" y="1600998"/>
            <a:ext cx="4460008" cy="3429010"/>
          </a:xfrm>
        </p:spPr>
        <p:txBody>
          <a:bodyPr>
            <a:no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Which Element of Drama is the suspense that holds an audience’s attention as a performance unfolds.</a:t>
            </a:r>
          </a:p>
          <a:p>
            <a:endParaRPr lang="en-AU" sz="2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its release may have a comic or a dramatic effect.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F496FD34-7E5B-582A-1CCE-B5949050DF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9011" y="1413683"/>
            <a:ext cx="5692140" cy="402926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itle 7">
            <a:extLst>
              <a:ext uri="{FF2B5EF4-FFF2-40B4-BE49-F238E27FC236}">
                <a16:creationId xmlns:a16="http://schemas.microsoft.com/office/drawing/2014/main" id="{085B1BBE-2ACA-4637-5C9D-AEAC4BD6E43F}"/>
              </a:ext>
            </a:extLst>
          </p:cNvPr>
          <p:cNvSpPr txBox="1">
            <a:spLocks/>
          </p:cNvSpPr>
          <p:nvPr/>
        </p:nvSpPr>
        <p:spPr>
          <a:xfrm>
            <a:off x="836612" y="552720"/>
            <a:ext cx="3932237" cy="8609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2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AU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TENSION</a:t>
            </a:r>
            <a:r>
              <a:rPr lang="en-AU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AU" sz="5200" i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66888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AU" sz="8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Dramatic Meaning</a:t>
            </a:r>
            <a:br>
              <a:rPr lang="en-AU" sz="8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AU" sz="5200" dirty="0">
              <a:solidFill>
                <a:srgbClr val="FFFFFF"/>
              </a:solidFill>
            </a:endParaRPr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AFC01BAF-3267-7D9A-884F-F3AA747FF1B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meaning created through all of the elements combined. </a:t>
            </a:r>
          </a:p>
        </p:txBody>
      </p:sp>
    </p:spTree>
    <p:extLst>
      <p:ext uri="{BB962C8B-B14F-4D97-AF65-F5344CB8AC3E}">
        <p14:creationId xmlns:p14="http://schemas.microsoft.com/office/powerpoint/2010/main" val="38691901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AU" sz="8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Dramatic Meaning</a:t>
            </a:r>
            <a:br>
              <a:rPr lang="en-AU" sz="8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AU" sz="5200" dirty="0">
              <a:solidFill>
                <a:srgbClr val="FFFFFF"/>
              </a:solidFill>
            </a:endParaRPr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AFC01BAF-3267-7D9A-884F-F3AA747FF1B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meaning created through all of the ________ combined. </a:t>
            </a:r>
          </a:p>
        </p:txBody>
      </p:sp>
    </p:spTree>
    <p:extLst>
      <p:ext uri="{BB962C8B-B14F-4D97-AF65-F5344CB8AC3E}">
        <p14:creationId xmlns:p14="http://schemas.microsoft.com/office/powerpoint/2010/main" val="78001663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AU" sz="8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Dramatic Meaning</a:t>
            </a:r>
            <a:br>
              <a:rPr lang="en-AU" sz="8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AU" sz="5200" dirty="0">
              <a:solidFill>
                <a:srgbClr val="FFFFFF"/>
              </a:solidFill>
            </a:endParaRPr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AFC01BAF-3267-7D9A-884F-F3AA747FF1B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meaning created through all of the elements combined. </a:t>
            </a:r>
          </a:p>
        </p:txBody>
      </p:sp>
    </p:spTree>
    <p:extLst>
      <p:ext uri="{BB962C8B-B14F-4D97-AF65-F5344CB8AC3E}">
        <p14:creationId xmlns:p14="http://schemas.microsoft.com/office/powerpoint/2010/main" val="350402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0" y="1386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87325"/>
            <a:ext cx="3932237" cy="1600200"/>
          </a:xfrm>
        </p:spPr>
        <p:txBody>
          <a:bodyPr>
            <a:normAutofit/>
          </a:bodyPr>
          <a:lstStyle/>
          <a:p>
            <a:pPr algn="ctr"/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 of Drama - </a:t>
            </a: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AU" sz="31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FOCUS</a:t>
            </a:r>
            <a:endParaRPr lang="en-AU" sz="5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1" y="1973464"/>
            <a:ext cx="3932237" cy="3354398"/>
          </a:xfrm>
        </p:spPr>
        <p:txBody>
          <a:bodyPr>
            <a:no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Focus is the frame directing the attention of the audience &amp; between performers. </a:t>
            </a:r>
          </a:p>
          <a:p>
            <a:endParaRPr lang="en-AU" sz="2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also the concentration and belief of the performer.</a:t>
            </a:r>
          </a:p>
        </p:txBody>
      </p:sp>
      <p:pic>
        <p:nvPicPr>
          <p:cNvPr id="2" name="Content Placeholder 1" descr="Opera Theatre of St. Louis Plans To Focus On Diversity In Training And  Hiring | STLPR">
            <a:extLst>
              <a:ext uri="{FF2B5EF4-FFF2-40B4-BE49-F238E27FC236}">
                <a16:creationId xmlns:a16="http://schemas.microsoft.com/office/drawing/2014/main" id="{B952DB9F-A553-2560-631C-0A9CA6BD50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4394" y="1966118"/>
            <a:ext cx="5577235" cy="29257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2739028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AU" sz="8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Dramatic Meaning</a:t>
            </a:r>
            <a:br>
              <a:rPr lang="en-AU" sz="8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AU" sz="5200" dirty="0">
              <a:solidFill>
                <a:srgbClr val="FFFFFF"/>
              </a:solidFill>
            </a:endParaRPr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AFC01BAF-3267-7D9A-884F-F3AA747FF1B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created through all of the elements combined?</a:t>
            </a:r>
          </a:p>
        </p:txBody>
      </p:sp>
    </p:spTree>
    <p:extLst>
      <p:ext uri="{BB962C8B-B14F-4D97-AF65-F5344CB8AC3E}">
        <p14:creationId xmlns:p14="http://schemas.microsoft.com/office/powerpoint/2010/main" val="3197994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62023" y="2204118"/>
            <a:ext cx="9144000" cy="2448398"/>
          </a:xfrm>
        </p:spPr>
        <p:txBody>
          <a:bodyPr>
            <a:noAutofit/>
          </a:bodyPr>
          <a:lstStyle/>
          <a:p>
            <a:r>
              <a:rPr lang="en-AU" sz="15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 2 1…</a:t>
            </a:r>
            <a:endParaRPr lang="en-AU" sz="15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82856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0" y="1386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87325"/>
            <a:ext cx="3932237" cy="1600200"/>
          </a:xfrm>
        </p:spPr>
        <p:txBody>
          <a:bodyPr>
            <a:normAutofit/>
          </a:bodyPr>
          <a:lstStyle/>
          <a:p>
            <a:pPr algn="ctr"/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 of Drama - </a:t>
            </a: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AU" sz="31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FOCUS</a:t>
            </a:r>
            <a:endParaRPr lang="en-AU" sz="5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1" y="1973464"/>
            <a:ext cx="4165157" cy="3354398"/>
          </a:xfrm>
        </p:spPr>
        <p:txBody>
          <a:bodyPr>
            <a:norm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Focus is the frame directing the attention of the _______ &amp; between _________. </a:t>
            </a:r>
          </a:p>
          <a:p>
            <a:endParaRPr lang="en-AU" sz="2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also the concentration and belief of the performer.</a:t>
            </a:r>
          </a:p>
        </p:txBody>
      </p:sp>
      <p:pic>
        <p:nvPicPr>
          <p:cNvPr id="2" name="Content Placeholder 1" descr="Opera Theatre of St. Louis Plans To Focus On Diversity In Training And  Hiring | STLPR">
            <a:extLst>
              <a:ext uri="{FF2B5EF4-FFF2-40B4-BE49-F238E27FC236}">
                <a16:creationId xmlns:a16="http://schemas.microsoft.com/office/drawing/2014/main" id="{B952DB9F-A553-2560-631C-0A9CA6BD50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4394" y="1966118"/>
            <a:ext cx="5577235" cy="29257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23699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0" y="1386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87325"/>
            <a:ext cx="3932237" cy="1600200"/>
          </a:xfrm>
        </p:spPr>
        <p:txBody>
          <a:bodyPr>
            <a:normAutofit/>
          </a:bodyPr>
          <a:lstStyle/>
          <a:p>
            <a:pPr algn="ctr"/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 of Drama - </a:t>
            </a: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AU" sz="31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FOCUS</a:t>
            </a:r>
            <a:endParaRPr lang="en-AU" sz="5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1" y="1973464"/>
            <a:ext cx="3932237" cy="3354398"/>
          </a:xfrm>
        </p:spPr>
        <p:txBody>
          <a:bodyPr>
            <a:no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Focus is the frame directing the attention of the audience &amp; between performers. </a:t>
            </a:r>
          </a:p>
          <a:p>
            <a:endParaRPr lang="en-AU" sz="2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also the concentration and belief of the performer.</a:t>
            </a:r>
          </a:p>
        </p:txBody>
      </p:sp>
      <p:pic>
        <p:nvPicPr>
          <p:cNvPr id="2" name="Content Placeholder 1" descr="Opera Theatre of St. Louis Plans To Focus On Diversity In Training And  Hiring | STLPR">
            <a:extLst>
              <a:ext uri="{FF2B5EF4-FFF2-40B4-BE49-F238E27FC236}">
                <a16:creationId xmlns:a16="http://schemas.microsoft.com/office/drawing/2014/main" id="{B952DB9F-A553-2560-631C-0A9CA6BD50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4394" y="1966118"/>
            <a:ext cx="5577235" cy="29257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118528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0" y="1386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87325"/>
            <a:ext cx="3932237" cy="1600200"/>
          </a:xfrm>
        </p:spPr>
        <p:txBody>
          <a:bodyPr>
            <a:normAutofit/>
          </a:bodyPr>
          <a:lstStyle/>
          <a:p>
            <a:pPr algn="ctr"/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 of Drama - </a:t>
            </a: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AU" sz="31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FOCUS</a:t>
            </a:r>
            <a:endParaRPr lang="en-AU" sz="5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1" y="1973464"/>
            <a:ext cx="3932237" cy="3354398"/>
          </a:xfrm>
        </p:spPr>
        <p:txBody>
          <a:bodyPr>
            <a:no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Focus is the frame directing the attention of the audience &amp; between performers. </a:t>
            </a:r>
          </a:p>
          <a:p>
            <a:endParaRPr lang="en-AU" sz="2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also the concentration and ____ of the performer.</a:t>
            </a:r>
          </a:p>
        </p:txBody>
      </p:sp>
      <p:pic>
        <p:nvPicPr>
          <p:cNvPr id="2" name="Content Placeholder 1" descr="Opera Theatre of St. Louis Plans To Focus On Diversity In Training And  Hiring | STLPR">
            <a:extLst>
              <a:ext uri="{FF2B5EF4-FFF2-40B4-BE49-F238E27FC236}">
                <a16:creationId xmlns:a16="http://schemas.microsoft.com/office/drawing/2014/main" id="{B952DB9F-A553-2560-631C-0A9CA6BD50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4394" y="1966118"/>
            <a:ext cx="5577235" cy="29257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147515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0" y="1386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87325"/>
            <a:ext cx="3932237" cy="1600200"/>
          </a:xfrm>
        </p:spPr>
        <p:txBody>
          <a:bodyPr>
            <a:normAutofit/>
          </a:bodyPr>
          <a:lstStyle/>
          <a:p>
            <a:pPr algn="ctr"/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 of Drama - </a:t>
            </a: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AU" sz="31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FOCUS</a:t>
            </a:r>
            <a:endParaRPr lang="en-AU" sz="5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1" y="1973464"/>
            <a:ext cx="3932237" cy="3354398"/>
          </a:xfrm>
        </p:spPr>
        <p:txBody>
          <a:bodyPr>
            <a:no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Focus is the frame directing the attention of the audience &amp; between performers. </a:t>
            </a:r>
          </a:p>
          <a:p>
            <a:endParaRPr lang="en-AU" sz="2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also the concentration and belief of the performer.</a:t>
            </a:r>
          </a:p>
        </p:txBody>
      </p:sp>
      <p:pic>
        <p:nvPicPr>
          <p:cNvPr id="2" name="Content Placeholder 1" descr="Opera Theatre of St. Louis Plans To Focus On Diversity In Training And  Hiring | STLPR">
            <a:extLst>
              <a:ext uri="{FF2B5EF4-FFF2-40B4-BE49-F238E27FC236}">
                <a16:creationId xmlns:a16="http://schemas.microsoft.com/office/drawing/2014/main" id="{B952DB9F-A553-2560-631C-0A9CA6BD50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4394" y="1966118"/>
            <a:ext cx="5577235" cy="29257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956962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0" y="1386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87325"/>
            <a:ext cx="3932237" cy="1600200"/>
          </a:xfrm>
        </p:spPr>
        <p:txBody>
          <a:bodyPr>
            <a:normAutofit/>
          </a:bodyPr>
          <a:lstStyle/>
          <a:p>
            <a:pPr algn="ctr"/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 of Drama - </a:t>
            </a: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AU" sz="5200" i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1" y="1973464"/>
            <a:ext cx="3932237" cy="3354398"/>
          </a:xfrm>
        </p:spPr>
        <p:txBody>
          <a:bodyPr>
            <a:normAutofit lnSpcReduction="10000"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Which Element of Drama is the frame directing the attention of the audience &amp; between performers? </a:t>
            </a:r>
          </a:p>
          <a:p>
            <a:endParaRPr lang="en-AU" sz="2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also the concentration and belief of the performer.</a:t>
            </a:r>
          </a:p>
        </p:txBody>
      </p:sp>
      <p:pic>
        <p:nvPicPr>
          <p:cNvPr id="2" name="Content Placeholder 1" descr="Opera Theatre of St. Louis Plans To Focus On Diversity In Training And  Hiring | STLPR">
            <a:extLst>
              <a:ext uri="{FF2B5EF4-FFF2-40B4-BE49-F238E27FC236}">
                <a16:creationId xmlns:a16="http://schemas.microsoft.com/office/drawing/2014/main" id="{B952DB9F-A553-2560-631C-0A9CA6BD50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4394" y="1966118"/>
            <a:ext cx="5577235" cy="2925764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5E60930-D9D7-0E9A-20BF-113B8E681809}"/>
              </a:ext>
            </a:extLst>
          </p:cNvPr>
          <p:cNvSpPr txBox="1"/>
          <p:nvPr/>
        </p:nvSpPr>
        <p:spPr>
          <a:xfrm>
            <a:off x="1741679" y="1132698"/>
            <a:ext cx="1863306" cy="56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FOCUS</a:t>
            </a:r>
            <a:endParaRPr lang="en-AU" sz="3100" b="1" dirty="0"/>
          </a:p>
        </p:txBody>
      </p:sp>
    </p:spTree>
    <p:extLst>
      <p:ext uri="{BB962C8B-B14F-4D97-AF65-F5344CB8AC3E}">
        <p14:creationId xmlns:p14="http://schemas.microsoft.com/office/powerpoint/2010/main" val="410219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BlockprintVTI">
  <a:themeElements>
    <a:clrScheme name="Custom 69">
      <a:dk1>
        <a:sysClr val="windowText" lastClr="000000"/>
      </a:dk1>
      <a:lt1>
        <a:sysClr val="window" lastClr="FFFFFF"/>
      </a:lt1>
      <a:dk2>
        <a:srgbClr val="44131A"/>
      </a:dk2>
      <a:lt2>
        <a:srgbClr val="F2ECEA"/>
      </a:lt2>
      <a:accent1>
        <a:srgbClr val="A62C52"/>
      </a:accent1>
      <a:accent2>
        <a:srgbClr val="A7928D"/>
      </a:accent2>
      <a:accent3>
        <a:srgbClr val="307C71"/>
      </a:accent3>
      <a:accent4>
        <a:srgbClr val="41575D"/>
      </a:accent4>
      <a:accent5>
        <a:srgbClr val="8FA3A3"/>
      </a:accent5>
      <a:accent6>
        <a:srgbClr val="CA8370"/>
      </a:accent6>
      <a:hlink>
        <a:srgbClr val="D13D6E"/>
      </a:hlink>
      <a:folHlink>
        <a:srgbClr val="6C9D92"/>
      </a:folHlink>
    </a:clrScheme>
    <a:fontScheme name="Custom 56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ockprintVTI" id="{AA8C8908-6BA4-477C-AEA4-CB6C32A1FE3B}" vid="{36392749-7C1D-4938-93BB-440CD2A1B0A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527</TotalTime>
  <Words>897</Words>
  <Application>Microsoft Office PowerPoint</Application>
  <PresentationFormat>Widescreen</PresentationFormat>
  <Paragraphs>108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6" baseType="lpstr">
      <vt:lpstr>AvenirNext LT Pro Medium</vt:lpstr>
      <vt:lpstr>Arial</vt:lpstr>
      <vt:lpstr>Avenir Next LT Pro</vt:lpstr>
      <vt:lpstr>Times New Roman</vt:lpstr>
      <vt:lpstr>BlockprintVTI</vt:lpstr>
      <vt:lpstr>DAILY REVIEW  The Elements of Drama  </vt:lpstr>
      <vt:lpstr>- Element of Drama -   FOCUS</vt:lpstr>
      <vt:lpstr>- Element of Drama - </vt:lpstr>
      <vt:lpstr>- Element of Drama -   FOCUS</vt:lpstr>
      <vt:lpstr>- Element of Drama -   FOCUS</vt:lpstr>
      <vt:lpstr>- Element of Drama -   FOCUS</vt:lpstr>
      <vt:lpstr>- Element of Drama -   FOCUS</vt:lpstr>
      <vt:lpstr>- Element of Drama -   FOCUS</vt:lpstr>
      <vt:lpstr>- Element of Drama -  </vt:lpstr>
      <vt:lpstr>- Element of Drama -   MOOD</vt:lpstr>
      <vt:lpstr>- Element of Drama – </vt:lpstr>
      <vt:lpstr>- Element of Drama -   MOOD</vt:lpstr>
      <vt:lpstr>- Element of Drama -   MOOD</vt:lpstr>
      <vt:lpstr>- Element of Drama -   MOOD</vt:lpstr>
      <vt:lpstr>- Element of Drama -  </vt:lpstr>
      <vt:lpstr>- Elements of Drama -  </vt:lpstr>
      <vt:lpstr>- Elements of Drama - </vt:lpstr>
      <vt:lpstr>- Elements of Drama -  </vt:lpstr>
      <vt:lpstr>- Elements of Drama –  SOUND</vt:lpstr>
      <vt:lpstr>- Elements of Drama -  </vt:lpstr>
      <vt:lpstr>- Elements of Drama -  </vt:lpstr>
      <vt:lpstr>- Element of Drama -  SPACE</vt:lpstr>
      <vt:lpstr>- Element of Drama -</vt:lpstr>
      <vt:lpstr>- Element of Drama -  SPACE</vt:lpstr>
      <vt:lpstr>- Element of Drama -  SPACE</vt:lpstr>
      <vt:lpstr>- Element of Drama -  SPACE</vt:lpstr>
      <vt:lpstr>- Element of Drama -  </vt:lpstr>
      <vt:lpstr>- Element of Drama -  TENSION</vt:lpstr>
      <vt:lpstr>- Element of Drama - </vt:lpstr>
      <vt:lpstr>- Element of Drama -  TENSION</vt:lpstr>
      <vt:lpstr>- Element of Drama -  TENSION</vt:lpstr>
      <vt:lpstr>- Element of Drama - </vt:lpstr>
      <vt:lpstr>- Element of Drama -  TENSION</vt:lpstr>
      <vt:lpstr>- Element of Drama -  TENSION</vt:lpstr>
      <vt:lpstr>- Element of Drama -  TENSION</vt:lpstr>
      <vt:lpstr>- Element of Drama – </vt:lpstr>
      <vt:lpstr>Dramatic Meaning </vt:lpstr>
      <vt:lpstr>Dramatic Meaning </vt:lpstr>
      <vt:lpstr>Dramatic Meaning </vt:lpstr>
      <vt:lpstr>Dramatic Meaning </vt:lpstr>
      <vt:lpstr>3 2 1…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Elements of Drama</dc:title>
  <dc:creator>Carly Johnson</dc:creator>
  <cp:lastModifiedBy>Carly Johnson</cp:lastModifiedBy>
  <cp:revision>2</cp:revision>
  <cp:lastPrinted>2023-05-18T22:38:58Z</cp:lastPrinted>
  <dcterms:created xsi:type="dcterms:W3CDTF">2022-08-29T18:12:28Z</dcterms:created>
  <dcterms:modified xsi:type="dcterms:W3CDTF">2023-05-19T01:46:00Z</dcterms:modified>
</cp:coreProperties>
</file>