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9" r:id="rId3"/>
    <p:sldId id="281" r:id="rId4"/>
    <p:sldId id="279" r:id="rId5"/>
    <p:sldId id="282" r:id="rId6"/>
    <p:sldId id="280" r:id="rId7"/>
    <p:sldId id="277" r:id="rId8"/>
    <p:sldId id="278" r:id="rId9"/>
    <p:sldId id="271" r:id="rId10"/>
    <p:sldId id="272" r:id="rId11"/>
    <p:sldId id="270" r:id="rId12"/>
    <p:sldId id="276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42D0B"/>
    <a:srgbClr val="76280B"/>
    <a:srgbClr val="F6BF73"/>
    <a:srgbClr val="F9D4A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34F9E2-3B71-4349-9DF3-0E72F22531B2}" v="77" dt="2024-02-15T12:39:32.268"/>
    <p1510:client id="{E29B6EF7-55A9-44BB-8A48-4C964342A9C8}" v="1" dt="2024-02-16T00:13:14.869"/>
  </p1510:revLst>
</p1510:revInfo>
</file>

<file path=ppt/tableStyles.xml><?xml version="1.0" encoding="utf-8"?>
<a:tblStyleLst xmlns:a="http://schemas.openxmlformats.org/drawingml/2006/main" def="{125E5076-3810-47DD-B79F-674D7AD40C0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1655" autoAdjust="0"/>
  </p:normalViewPr>
  <p:slideViewPr>
    <p:cSldViewPr snapToGrid="0">
      <p:cViewPr varScale="1">
        <p:scale>
          <a:sx n="85" d="100"/>
          <a:sy n="85" d="100"/>
        </p:scale>
        <p:origin x="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y Johnson" userId="0b360271-80d0-4bdb-9547-5d87bee606c5" providerId="ADAL" clId="{E29B6EF7-55A9-44BB-8A48-4C964342A9C8}"/>
    <pc:docChg chg="delSld modSld">
      <pc:chgData name="Carly Johnson" userId="0b360271-80d0-4bdb-9547-5d87bee606c5" providerId="ADAL" clId="{E29B6EF7-55A9-44BB-8A48-4C964342A9C8}" dt="2024-02-16T00:29:49.111" v="209" actId="20577"/>
      <pc:docMkLst>
        <pc:docMk/>
      </pc:docMkLst>
      <pc:sldChg chg="modSp mod">
        <pc:chgData name="Carly Johnson" userId="0b360271-80d0-4bdb-9547-5d87bee606c5" providerId="ADAL" clId="{E29B6EF7-55A9-44BB-8A48-4C964342A9C8}" dt="2024-02-16T00:29:49.111" v="209" actId="20577"/>
        <pc:sldMkLst>
          <pc:docMk/>
          <pc:sldMk cId="1973324458" sldId="270"/>
        </pc:sldMkLst>
        <pc:spChg chg="mod">
          <ac:chgData name="Carly Johnson" userId="0b360271-80d0-4bdb-9547-5d87bee606c5" providerId="ADAL" clId="{E29B6EF7-55A9-44BB-8A48-4C964342A9C8}" dt="2024-02-16T00:29:49.111" v="209" actId="20577"/>
          <ac:spMkLst>
            <pc:docMk/>
            <pc:sldMk cId="1973324458" sldId="270"/>
            <ac:spMk id="7" creationId="{B6121FED-B50C-4A21-9460-5D32C70FEAA0}"/>
          </ac:spMkLst>
        </pc:spChg>
      </pc:sldChg>
      <pc:sldChg chg="addSp modSp mod">
        <pc:chgData name="Carly Johnson" userId="0b360271-80d0-4bdb-9547-5d87bee606c5" providerId="ADAL" clId="{E29B6EF7-55A9-44BB-8A48-4C964342A9C8}" dt="2024-02-16T00:29:28.401" v="170" actId="12"/>
        <pc:sldMkLst>
          <pc:docMk/>
          <pc:sldMk cId="4111148727" sldId="274"/>
        </pc:sldMkLst>
        <pc:spChg chg="add mod">
          <ac:chgData name="Carly Johnson" userId="0b360271-80d0-4bdb-9547-5d87bee606c5" providerId="ADAL" clId="{E29B6EF7-55A9-44BB-8A48-4C964342A9C8}" dt="2024-02-16T00:29:28.401" v="170" actId="12"/>
          <ac:spMkLst>
            <pc:docMk/>
            <pc:sldMk cId="4111148727" sldId="274"/>
            <ac:spMk id="2" creationId="{C4E885F2-C1B7-6CD8-776F-5CA5C235C72A}"/>
          </ac:spMkLst>
        </pc:spChg>
        <pc:spChg chg="mod">
          <ac:chgData name="Carly Johnson" userId="0b360271-80d0-4bdb-9547-5d87bee606c5" providerId="ADAL" clId="{E29B6EF7-55A9-44BB-8A48-4C964342A9C8}" dt="2024-02-16T00:10:54.955" v="15" actId="6549"/>
          <ac:spMkLst>
            <pc:docMk/>
            <pc:sldMk cId="4111148727" sldId="274"/>
            <ac:spMk id="6" creationId="{5DB23205-1719-4B43-A690-268E347D390E}"/>
          </ac:spMkLst>
        </pc:spChg>
        <pc:spChg chg="mod">
          <ac:chgData name="Carly Johnson" userId="0b360271-80d0-4bdb-9547-5d87bee606c5" providerId="ADAL" clId="{E29B6EF7-55A9-44BB-8A48-4C964342A9C8}" dt="2024-02-16T00:13:01.976" v="143" actId="1076"/>
          <ac:spMkLst>
            <pc:docMk/>
            <pc:sldMk cId="4111148727" sldId="274"/>
            <ac:spMk id="7" creationId="{B6121FED-B50C-4A21-9460-5D32C70FEAA0}"/>
          </ac:spMkLst>
        </pc:spChg>
      </pc:sldChg>
      <pc:sldChg chg="del">
        <pc:chgData name="Carly Johnson" userId="0b360271-80d0-4bdb-9547-5d87bee606c5" providerId="ADAL" clId="{E29B6EF7-55A9-44BB-8A48-4C964342A9C8}" dt="2024-02-16T00:11:23.055" v="18" actId="2696"/>
        <pc:sldMkLst>
          <pc:docMk/>
          <pc:sldMk cId="1311168932" sldId="275"/>
        </pc:sldMkLst>
      </pc:sldChg>
    </pc:docChg>
  </pc:docChgLst>
  <pc:docChgLst>
    <pc:chgData name="Carly Johnson" userId="0b360271-80d0-4bdb-9547-5d87bee606c5" providerId="ADAL" clId="{6334F9E2-3B71-4349-9DF3-0E72F22531B2}"/>
    <pc:docChg chg="undo custSel addSld modSld sldOrd">
      <pc:chgData name="Carly Johnson" userId="0b360271-80d0-4bdb-9547-5d87bee606c5" providerId="ADAL" clId="{6334F9E2-3B71-4349-9DF3-0E72F22531B2}" dt="2024-02-15T12:44:32.507" v="1398" actId="20577"/>
      <pc:docMkLst>
        <pc:docMk/>
      </pc:docMkLst>
      <pc:sldChg chg="modSp mod modTransition">
        <pc:chgData name="Carly Johnson" userId="0b360271-80d0-4bdb-9547-5d87bee606c5" providerId="ADAL" clId="{6334F9E2-3B71-4349-9DF3-0E72F22531B2}" dt="2024-02-15T12:38:16.767" v="1252"/>
        <pc:sldMkLst>
          <pc:docMk/>
          <pc:sldMk cId="1906530976" sldId="256"/>
        </pc:sldMkLst>
        <pc:spChg chg="mod">
          <ac:chgData name="Carly Johnson" userId="0b360271-80d0-4bdb-9547-5d87bee606c5" providerId="ADAL" clId="{6334F9E2-3B71-4349-9DF3-0E72F22531B2}" dt="2024-02-15T12:06:25.459" v="470" actId="20577"/>
          <ac:spMkLst>
            <pc:docMk/>
            <pc:sldMk cId="1906530976" sldId="256"/>
            <ac:spMk id="2" creationId="{8B98BBFB-4314-436C-A688-96F483D693AB}"/>
          </ac:spMkLst>
        </pc:spChg>
        <pc:spChg chg="mod">
          <ac:chgData name="Carly Johnson" userId="0b360271-80d0-4bdb-9547-5d87bee606c5" providerId="ADAL" clId="{6334F9E2-3B71-4349-9DF3-0E72F22531B2}" dt="2024-02-15T12:06:33.284" v="482" actId="20577"/>
          <ac:spMkLst>
            <pc:docMk/>
            <pc:sldMk cId="1906530976" sldId="256"/>
            <ac:spMk id="3" creationId="{6AA173D3-8B7E-4F91-B862-AC30CB0D2705}"/>
          </ac:spMkLst>
        </pc:spChg>
      </pc:sldChg>
      <pc:sldChg chg="addSp modSp mod ord modTransition">
        <pc:chgData name="Carly Johnson" userId="0b360271-80d0-4bdb-9547-5d87bee606c5" providerId="ADAL" clId="{6334F9E2-3B71-4349-9DF3-0E72F22531B2}" dt="2024-02-15T12:38:21.666" v="1256"/>
        <pc:sldMkLst>
          <pc:docMk/>
          <pc:sldMk cId="2394598200" sldId="269"/>
        </pc:sldMkLst>
        <pc:spChg chg="mod">
          <ac:chgData name="Carly Johnson" userId="0b360271-80d0-4bdb-9547-5d87bee606c5" providerId="ADAL" clId="{6334F9E2-3B71-4349-9DF3-0E72F22531B2}" dt="2024-02-15T12:10:58.134" v="495" actId="20577"/>
          <ac:spMkLst>
            <pc:docMk/>
            <pc:sldMk cId="2394598200" sldId="269"/>
            <ac:spMk id="4" creationId="{E98DCA46-603B-4178-8707-30E192CE6B8D}"/>
          </ac:spMkLst>
        </pc:spChg>
        <pc:spChg chg="mod">
          <ac:chgData name="Carly Johnson" userId="0b360271-80d0-4bdb-9547-5d87bee606c5" providerId="ADAL" clId="{6334F9E2-3B71-4349-9DF3-0E72F22531B2}" dt="2024-02-15T12:11:21.778" v="497" actId="5793"/>
          <ac:spMkLst>
            <pc:docMk/>
            <pc:sldMk cId="2394598200" sldId="269"/>
            <ac:spMk id="6" creationId="{5DB23205-1719-4B43-A690-268E347D390E}"/>
          </ac:spMkLst>
        </pc:spChg>
        <pc:spChg chg="mod">
          <ac:chgData name="Carly Johnson" userId="0b360271-80d0-4bdb-9547-5d87bee606c5" providerId="ADAL" clId="{6334F9E2-3B71-4349-9DF3-0E72F22531B2}" dt="2024-02-15T12:36:28.269" v="1133" actId="20577"/>
          <ac:spMkLst>
            <pc:docMk/>
            <pc:sldMk cId="2394598200" sldId="269"/>
            <ac:spMk id="7" creationId="{B6121FED-B50C-4A21-9460-5D32C70FEAA0}"/>
          </ac:spMkLst>
        </pc:spChg>
        <pc:graphicFrameChg chg="add mod modGraphic">
          <ac:chgData name="Carly Johnson" userId="0b360271-80d0-4bdb-9547-5d87bee606c5" providerId="ADAL" clId="{6334F9E2-3B71-4349-9DF3-0E72F22531B2}" dt="2024-02-15T12:30:46.828" v="1054" actId="403"/>
          <ac:graphicFrameMkLst>
            <pc:docMk/>
            <pc:sldMk cId="2394598200" sldId="269"/>
            <ac:graphicFrameMk id="8" creationId="{4DEB516C-24B8-203C-B037-ADED2BC706A5}"/>
          </ac:graphicFrameMkLst>
        </pc:graphicFrameChg>
      </pc:sldChg>
      <pc:sldChg chg="modTransition">
        <pc:chgData name="Carly Johnson" userId="0b360271-80d0-4bdb-9547-5d87bee606c5" providerId="ADAL" clId="{6334F9E2-3B71-4349-9DF3-0E72F22531B2}" dt="2024-02-15T12:39:12.591" v="1292"/>
        <pc:sldMkLst>
          <pc:docMk/>
          <pc:sldMk cId="1973324458" sldId="270"/>
        </pc:sldMkLst>
      </pc:sldChg>
      <pc:sldChg chg="modTransition">
        <pc:chgData name="Carly Johnson" userId="0b360271-80d0-4bdb-9547-5d87bee606c5" providerId="ADAL" clId="{6334F9E2-3B71-4349-9DF3-0E72F22531B2}" dt="2024-02-15T12:39:07.148" v="1284"/>
        <pc:sldMkLst>
          <pc:docMk/>
          <pc:sldMk cId="1431534195" sldId="271"/>
        </pc:sldMkLst>
      </pc:sldChg>
      <pc:sldChg chg="delSp modSp mod ord modTransition">
        <pc:chgData name="Carly Johnson" userId="0b360271-80d0-4bdb-9547-5d87bee606c5" providerId="ADAL" clId="{6334F9E2-3B71-4349-9DF3-0E72F22531B2}" dt="2024-02-15T12:39:10.034" v="1288"/>
        <pc:sldMkLst>
          <pc:docMk/>
          <pc:sldMk cId="2751951440" sldId="272"/>
        </pc:sldMkLst>
        <pc:spChg chg="mod">
          <ac:chgData name="Carly Johnson" userId="0b360271-80d0-4bdb-9547-5d87bee606c5" providerId="ADAL" clId="{6334F9E2-3B71-4349-9DF3-0E72F22531B2}" dt="2024-01-28T05:03:01.758" v="48" actId="313"/>
          <ac:spMkLst>
            <pc:docMk/>
            <pc:sldMk cId="2751951440" sldId="272"/>
            <ac:spMk id="4" creationId="{E98DCA46-603B-4178-8707-30E192CE6B8D}"/>
          </ac:spMkLst>
        </pc:spChg>
        <pc:spChg chg="mod">
          <ac:chgData name="Carly Johnson" userId="0b360271-80d0-4bdb-9547-5d87bee606c5" providerId="ADAL" clId="{6334F9E2-3B71-4349-9DF3-0E72F22531B2}" dt="2024-01-28T05:04:51.373" v="56" actId="113"/>
          <ac:spMkLst>
            <pc:docMk/>
            <pc:sldMk cId="2751951440" sldId="272"/>
            <ac:spMk id="6" creationId="{5DB23205-1719-4B43-A690-268E347D390E}"/>
          </ac:spMkLst>
        </pc:spChg>
        <pc:spChg chg="del">
          <ac:chgData name="Carly Johnson" userId="0b360271-80d0-4bdb-9547-5d87bee606c5" providerId="ADAL" clId="{6334F9E2-3B71-4349-9DF3-0E72F22531B2}" dt="2024-01-28T05:04:11.103" v="54" actId="478"/>
          <ac:spMkLst>
            <pc:docMk/>
            <pc:sldMk cId="2751951440" sldId="272"/>
            <ac:spMk id="7" creationId="{B6121FED-B50C-4A21-9460-5D32C70FEAA0}"/>
          </ac:spMkLst>
        </pc:spChg>
      </pc:sldChg>
      <pc:sldChg chg="modSp mod modTransition">
        <pc:chgData name="Carly Johnson" userId="0b360271-80d0-4bdb-9547-5d87bee606c5" providerId="ADAL" clId="{6334F9E2-3B71-4349-9DF3-0E72F22531B2}" dt="2024-02-15T12:39:19.846" v="1300"/>
        <pc:sldMkLst>
          <pc:docMk/>
          <pc:sldMk cId="2395207005" sldId="273"/>
        </pc:sldMkLst>
        <pc:spChg chg="mod">
          <ac:chgData name="Carly Johnson" userId="0b360271-80d0-4bdb-9547-5d87bee606c5" providerId="ADAL" clId="{6334F9E2-3B71-4349-9DF3-0E72F22531B2}" dt="2024-01-28T05:05:25.519" v="86" actId="20577"/>
          <ac:spMkLst>
            <pc:docMk/>
            <pc:sldMk cId="2395207005" sldId="273"/>
            <ac:spMk id="4" creationId="{E98DCA46-603B-4178-8707-30E192CE6B8D}"/>
          </ac:spMkLst>
        </pc:spChg>
        <pc:spChg chg="mod">
          <ac:chgData name="Carly Johnson" userId="0b360271-80d0-4bdb-9547-5d87bee606c5" providerId="ADAL" clId="{6334F9E2-3B71-4349-9DF3-0E72F22531B2}" dt="2024-01-28T05:07:28.353" v="278" actId="20577"/>
          <ac:spMkLst>
            <pc:docMk/>
            <pc:sldMk cId="2395207005" sldId="273"/>
            <ac:spMk id="6" creationId="{5DB23205-1719-4B43-A690-268E347D390E}"/>
          </ac:spMkLst>
        </pc:spChg>
      </pc:sldChg>
      <pc:sldChg chg="modTransition">
        <pc:chgData name="Carly Johnson" userId="0b360271-80d0-4bdb-9547-5d87bee606c5" providerId="ADAL" clId="{6334F9E2-3B71-4349-9DF3-0E72F22531B2}" dt="2024-02-15T12:39:28.561" v="1304"/>
        <pc:sldMkLst>
          <pc:docMk/>
          <pc:sldMk cId="4111148727" sldId="274"/>
        </pc:sldMkLst>
      </pc:sldChg>
      <pc:sldChg chg="modTransition">
        <pc:chgData name="Carly Johnson" userId="0b360271-80d0-4bdb-9547-5d87bee606c5" providerId="ADAL" clId="{6334F9E2-3B71-4349-9DF3-0E72F22531B2}" dt="2024-02-15T12:39:32.268" v="1308"/>
        <pc:sldMkLst>
          <pc:docMk/>
          <pc:sldMk cId="1311168932" sldId="275"/>
        </pc:sldMkLst>
      </pc:sldChg>
      <pc:sldChg chg="modSp add mod modTransition">
        <pc:chgData name="Carly Johnson" userId="0b360271-80d0-4bdb-9547-5d87bee606c5" providerId="ADAL" clId="{6334F9E2-3B71-4349-9DF3-0E72F22531B2}" dt="2024-02-15T12:44:32.507" v="1398" actId="20577"/>
        <pc:sldMkLst>
          <pc:docMk/>
          <pc:sldMk cId="3997082903" sldId="276"/>
        </pc:sldMkLst>
        <pc:spChg chg="mod">
          <ac:chgData name="Carly Johnson" userId="0b360271-80d0-4bdb-9547-5d87bee606c5" providerId="ADAL" clId="{6334F9E2-3B71-4349-9DF3-0E72F22531B2}" dt="2024-02-15T12:44:32.507" v="1398" actId="20577"/>
          <ac:spMkLst>
            <pc:docMk/>
            <pc:sldMk cId="3997082903" sldId="276"/>
            <ac:spMk id="7" creationId="{B6121FED-B50C-4A21-9460-5D32C70FEAA0}"/>
          </ac:spMkLst>
        </pc:spChg>
      </pc:sldChg>
      <pc:sldChg chg="add modTransition">
        <pc:chgData name="Carly Johnson" userId="0b360271-80d0-4bdb-9547-5d87bee606c5" providerId="ADAL" clId="{6334F9E2-3B71-4349-9DF3-0E72F22531B2}" dt="2024-02-15T12:38:59.437" v="1276"/>
        <pc:sldMkLst>
          <pc:docMk/>
          <pc:sldMk cId="853199597" sldId="277"/>
        </pc:sldMkLst>
      </pc:sldChg>
      <pc:sldChg chg="add modTransition">
        <pc:chgData name="Carly Johnson" userId="0b360271-80d0-4bdb-9547-5d87bee606c5" providerId="ADAL" clId="{6334F9E2-3B71-4349-9DF3-0E72F22531B2}" dt="2024-02-15T12:39:04.435" v="1280"/>
        <pc:sldMkLst>
          <pc:docMk/>
          <pc:sldMk cId="1239305939" sldId="278"/>
        </pc:sldMkLst>
      </pc:sldChg>
      <pc:sldChg chg="modSp add mod modTransition">
        <pc:chgData name="Carly Johnson" userId="0b360271-80d0-4bdb-9547-5d87bee606c5" providerId="ADAL" clId="{6334F9E2-3B71-4349-9DF3-0E72F22531B2}" dt="2024-02-15T12:38:30.657" v="1264"/>
        <pc:sldMkLst>
          <pc:docMk/>
          <pc:sldMk cId="283554894" sldId="279"/>
        </pc:sldMkLst>
        <pc:spChg chg="mod">
          <ac:chgData name="Carly Johnson" userId="0b360271-80d0-4bdb-9547-5d87bee606c5" providerId="ADAL" clId="{6334F9E2-3B71-4349-9DF3-0E72F22531B2}" dt="2024-02-15T12:35:37.266" v="1115"/>
          <ac:spMkLst>
            <pc:docMk/>
            <pc:sldMk cId="283554894" sldId="279"/>
            <ac:spMk id="7" creationId="{B6121FED-B50C-4A21-9460-5D32C70FEAA0}"/>
          </ac:spMkLst>
        </pc:spChg>
        <pc:graphicFrameChg chg="modGraphic">
          <ac:chgData name="Carly Johnson" userId="0b360271-80d0-4bdb-9547-5d87bee606c5" providerId="ADAL" clId="{6334F9E2-3B71-4349-9DF3-0E72F22531B2}" dt="2024-02-15T12:30:18.718" v="1050" actId="403"/>
          <ac:graphicFrameMkLst>
            <pc:docMk/>
            <pc:sldMk cId="283554894" sldId="279"/>
            <ac:graphicFrameMk id="8" creationId="{4DEB516C-24B8-203C-B037-ADED2BC706A5}"/>
          </ac:graphicFrameMkLst>
        </pc:graphicFrameChg>
      </pc:sldChg>
      <pc:sldChg chg="modSp add mod modTransition">
        <pc:chgData name="Carly Johnson" userId="0b360271-80d0-4bdb-9547-5d87bee606c5" providerId="ADAL" clId="{6334F9E2-3B71-4349-9DF3-0E72F22531B2}" dt="2024-02-15T12:43:58.249" v="1396" actId="20577"/>
        <pc:sldMkLst>
          <pc:docMk/>
          <pc:sldMk cId="1352235724" sldId="280"/>
        </pc:sldMkLst>
        <pc:spChg chg="mod">
          <ac:chgData name="Carly Johnson" userId="0b360271-80d0-4bdb-9547-5d87bee606c5" providerId="ADAL" clId="{6334F9E2-3B71-4349-9DF3-0E72F22531B2}" dt="2024-02-15T12:43:58.249" v="1396" actId="20577"/>
          <ac:spMkLst>
            <pc:docMk/>
            <pc:sldMk cId="1352235724" sldId="280"/>
            <ac:spMk id="7" creationId="{B6121FED-B50C-4A21-9460-5D32C70FEAA0}"/>
          </ac:spMkLst>
        </pc:spChg>
        <pc:graphicFrameChg chg="mod modGraphic">
          <ac:chgData name="Carly Johnson" userId="0b360271-80d0-4bdb-9547-5d87bee606c5" providerId="ADAL" clId="{6334F9E2-3B71-4349-9DF3-0E72F22531B2}" dt="2024-02-15T12:40:51.419" v="1339" actId="313"/>
          <ac:graphicFrameMkLst>
            <pc:docMk/>
            <pc:sldMk cId="1352235724" sldId="280"/>
            <ac:graphicFrameMk id="8" creationId="{4DEB516C-24B8-203C-B037-ADED2BC706A5}"/>
          </ac:graphicFrameMkLst>
        </pc:graphicFrameChg>
      </pc:sldChg>
      <pc:sldChg chg="modSp add mod ord modTransition">
        <pc:chgData name="Carly Johnson" userId="0b360271-80d0-4bdb-9547-5d87bee606c5" providerId="ADAL" clId="{6334F9E2-3B71-4349-9DF3-0E72F22531B2}" dt="2024-02-15T12:38:26.142" v="1260"/>
        <pc:sldMkLst>
          <pc:docMk/>
          <pc:sldMk cId="2107069909" sldId="281"/>
        </pc:sldMkLst>
        <pc:spChg chg="mod">
          <ac:chgData name="Carly Johnson" userId="0b360271-80d0-4bdb-9547-5d87bee606c5" providerId="ADAL" clId="{6334F9E2-3B71-4349-9DF3-0E72F22531B2}" dt="2024-02-15T12:25:30.939" v="842" actId="14100"/>
          <ac:spMkLst>
            <pc:docMk/>
            <pc:sldMk cId="2107069909" sldId="281"/>
            <ac:spMk id="7" creationId="{B6121FED-B50C-4A21-9460-5D32C70FEAA0}"/>
          </ac:spMkLst>
        </pc:spChg>
        <pc:graphicFrameChg chg="modGraphic">
          <ac:chgData name="Carly Johnson" userId="0b360271-80d0-4bdb-9547-5d87bee606c5" providerId="ADAL" clId="{6334F9E2-3B71-4349-9DF3-0E72F22531B2}" dt="2024-02-15T12:30:30.449" v="1052" actId="403"/>
          <ac:graphicFrameMkLst>
            <pc:docMk/>
            <pc:sldMk cId="2107069909" sldId="281"/>
            <ac:graphicFrameMk id="8" creationId="{4DEB516C-24B8-203C-B037-ADED2BC706A5}"/>
          </ac:graphicFrameMkLst>
        </pc:graphicFrameChg>
      </pc:sldChg>
      <pc:sldChg chg="modSp add mod modTransition">
        <pc:chgData name="Carly Johnson" userId="0b360271-80d0-4bdb-9547-5d87bee606c5" providerId="ADAL" clId="{6334F9E2-3B71-4349-9DF3-0E72F22531B2}" dt="2024-02-15T12:38:35.210" v="1268"/>
        <pc:sldMkLst>
          <pc:docMk/>
          <pc:sldMk cId="3840361334" sldId="282"/>
        </pc:sldMkLst>
        <pc:spChg chg="mod">
          <ac:chgData name="Carly Johnson" userId="0b360271-80d0-4bdb-9547-5d87bee606c5" providerId="ADAL" clId="{6334F9E2-3B71-4349-9DF3-0E72F22531B2}" dt="2024-02-15T12:37:47.827" v="1247" actId="20577"/>
          <ac:spMkLst>
            <pc:docMk/>
            <pc:sldMk cId="3840361334" sldId="282"/>
            <ac:spMk id="7" creationId="{B6121FED-B50C-4A21-9460-5D32C70FEAA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805758-D2E5-47F1-BDC8-64F96AB837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4D7A7-60FE-4B51-8D3B-098FB2A1B3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66161-D383-45DC-9645-1D21647A8641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8030B-DA71-4B18-AA7C-F991BCB518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65FCA-070F-4A6D-A2E0-D5EBEAABC9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4D2B8-7AFA-4F86-9DF3-A6BBE4E23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4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789D0-CA34-4934-A369-C3113E12A3EF}" type="datetimeFigureOut">
              <a:rPr lang="en-US" smtClean="0"/>
              <a:t>2/16/2024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79418-37EB-4378-AD22-89DBB000B0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4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D826893-9059-400D-A708-615823828BC9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4BD7AE3B-6321-488C-8378-B441F7AC62C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52566813-48BF-44A8-9FBD-C9035FDE14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9098912-FEFB-4951-B070-7ED0F1D455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7187CCFC-946C-4708-98C2-CC97857A51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 bwMode="ltGray">
          <a:xfrm>
            <a:off x="1704975" y="2598834"/>
            <a:ext cx="8782050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293" y="2742465"/>
            <a:ext cx="8494463" cy="137307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4394039"/>
            <a:ext cx="8493957" cy="11176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129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422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A59AF3-34E3-4F2D-B219-533C8164A410}"/>
              </a:ext>
            </a:extLst>
          </p:cNvPr>
          <p:cNvSpPr/>
          <p:nvPr userDrawn="1"/>
        </p:nvSpPr>
        <p:spPr>
          <a:xfrm>
            <a:off x="0" y="2590078"/>
            <a:ext cx="1602997" cy="1660332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98DDA9-3997-4600-985C-44C2CABD0BA3}"/>
              </a:ext>
            </a:extLst>
          </p:cNvPr>
          <p:cNvSpPr/>
          <p:nvPr userDrawn="1"/>
        </p:nvSpPr>
        <p:spPr>
          <a:xfrm>
            <a:off x="10606797" y="2590077"/>
            <a:ext cx="1602997" cy="1660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03518" y="2750779"/>
            <a:ext cx="1171888" cy="1356442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8896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C2D2AED-B2EF-46D8-BC7C-81AE25C80786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8" name="Graphic 7" descr="Single gear">
              <a:extLst>
                <a:ext uri="{FF2B5EF4-FFF2-40B4-BE49-F238E27FC236}">
                  <a16:creationId xmlns:a16="http://schemas.microsoft.com/office/drawing/2014/main" id="{2F9289FC-9317-4EC5-8064-00D3418501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9" name="Graphic 8" descr="Single gear">
              <a:extLst>
                <a:ext uri="{FF2B5EF4-FFF2-40B4-BE49-F238E27FC236}">
                  <a16:creationId xmlns:a16="http://schemas.microsoft.com/office/drawing/2014/main" id="{09784D29-4AB9-4581-A176-2BC2AD58F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25EF2775-3EFB-4A64-8FAF-4D8B56AE0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A34C11DA-4074-454D-800C-0FC5FBF1CD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540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8446" y="2336873"/>
            <a:ext cx="5608336" cy="35993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0702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2620817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5E59F855-D2A7-4662-804E-17B59CD1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13022" y="2327474"/>
            <a:ext cx="6833757" cy="36087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573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1090482"/>
          </a:xfrm>
        </p:spPr>
        <p:txBody>
          <a:bodyPr anchor="ctr" anchorCtr="0">
            <a:normAutofit/>
          </a:bodyPr>
          <a:lstStyle>
            <a:lvl1pPr>
              <a:defRPr sz="2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SmartArt Placeholder 12">
            <a:extLst>
              <a:ext uri="{FF2B5EF4-FFF2-40B4-BE49-F238E27FC236}">
                <a16:creationId xmlns:a16="http://schemas.microsoft.com/office/drawing/2014/main" id="{DBD7FBFD-679C-4A5B-A176-220004B60453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680321" y="386862"/>
            <a:ext cx="9614617" cy="3867638"/>
          </a:xfrm>
        </p:spPr>
        <p:txBody>
          <a:bodyPr/>
          <a:lstStyle/>
          <a:p>
            <a:r>
              <a:rPr lang="en-US" noProof="0"/>
              <a:t>Click icon to add SmartArt graphic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599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2B243BA-55F2-42F1-B294-0EB708FCD888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46408269-63CF-4017-AC0D-C35B044D307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7A3695B4-ADE3-45A9-8119-67D5F83A8C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6B8F0030-0551-4558-8533-64D2E4838D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9607E3E-29E0-44E4-899A-0955FA4D36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D4251FC-462A-4B83-9F84-2358E52E31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14006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7FCAB52-C8F0-4659-9B95-C792632631CE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5E98770F-9E46-4F69-9A76-F671813AF57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F08BF8CF-C3C2-4767-B88B-DE07E6A62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E63AFEB7-4AAE-448E-8B0B-C2F2287771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E279C731-1AAF-453A-94B0-6CC2920395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3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B2BD5A-C0EC-4AC1-BBF1-851D8321B964}"/>
              </a:ext>
            </a:extLst>
          </p:cNvPr>
          <p:cNvGrpSpPr/>
          <p:nvPr userDrawn="1"/>
        </p:nvGrpSpPr>
        <p:grpSpPr>
          <a:xfrm rot="5400000">
            <a:off x="188826" y="1282475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538A56DB-6938-460F-9BB3-A0A34C234B3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E2A1D679-9D00-4DC7-82EC-B6C33270E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8DFB6E86-77FA-4731-B7FA-5A63254A3E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982D40F0-DDB8-45E0-B9D1-5964842C73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D744A42C-4948-489C-8EB2-12C65C47E9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189" y="5928628"/>
            <a:ext cx="10437812" cy="32116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1754188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-4931" y="4556102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332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7333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47994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7334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8697" y="469803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68936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FC60FB4-27C2-4896-9B64-2DFE33815CE2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24" name="Graphic 23" descr="Single gear">
              <a:extLst>
                <a:ext uri="{FF2B5EF4-FFF2-40B4-BE49-F238E27FC236}">
                  <a16:creationId xmlns:a16="http://schemas.microsoft.com/office/drawing/2014/main" id="{EE89D477-BED5-4149-965A-0C122D97A01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5" name="Graphic 24" descr="Single gear">
              <a:extLst>
                <a:ext uri="{FF2B5EF4-FFF2-40B4-BE49-F238E27FC236}">
                  <a16:creationId xmlns:a16="http://schemas.microsoft.com/office/drawing/2014/main" id="{5CCE09A4-D09F-43A2-8459-2E9D3E9602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6" name="Graphic 25" descr="Single gear">
              <a:extLst>
                <a:ext uri="{FF2B5EF4-FFF2-40B4-BE49-F238E27FC236}">
                  <a16:creationId xmlns:a16="http://schemas.microsoft.com/office/drawing/2014/main" id="{9A46A1B3-2A0B-4FFE-AE15-A11187E434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7" name="Graphic 26" descr="Single gear">
              <a:extLst>
                <a:ext uri="{FF2B5EF4-FFF2-40B4-BE49-F238E27FC236}">
                  <a16:creationId xmlns:a16="http://schemas.microsoft.com/office/drawing/2014/main" id="{D4F4A02A-94BC-4984-A372-3B77FC854C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52837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1F89FDF-9788-47AD-B230-0314E7C8D087}"/>
              </a:ext>
            </a:extLst>
          </p:cNvPr>
          <p:cNvGrpSpPr/>
          <p:nvPr userDrawn="1"/>
        </p:nvGrpSpPr>
        <p:grpSpPr>
          <a:xfrm rot="10800000">
            <a:off x="99308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9CD6B783-A97E-437E-B4E2-F7D761F0A2E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4699BB72-0480-4165-8D15-316CEED8CE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685C07D9-1911-4085-8555-C992A61B10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D621B3C3-2371-4ED0-BC1D-87AABF852B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23" name="Graphic 22" descr="Single gear">
              <a:extLst>
                <a:ext uri="{FF2B5EF4-FFF2-40B4-BE49-F238E27FC236}">
                  <a16:creationId xmlns:a16="http://schemas.microsoft.com/office/drawing/2014/main" id="{D7D15287-50FE-4441-BA06-D454D73F7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076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9892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185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0493" y="748304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64D24B-EA78-4E18-9226-569365267E5E}"/>
              </a:ext>
            </a:extLst>
          </p:cNvPr>
          <p:cNvCxnSpPr/>
          <p:nvPr userDrawn="1"/>
        </p:nvCxnSpPr>
        <p:spPr>
          <a:xfrm>
            <a:off x="85711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5BE17E03-04A7-46ED-8623-88DFFD7E30B0}"/>
              </a:ext>
            </a:extLst>
          </p:cNvPr>
          <p:cNvSpPr txBox="1">
            <a:spLocks/>
          </p:cNvSpPr>
          <p:nvPr userDrawn="1"/>
        </p:nvSpPr>
        <p:spPr>
          <a:xfrm>
            <a:off x="2106131" y="790252"/>
            <a:ext cx="3060802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noProof="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840076-AFCB-4C84-8E23-85DAD3CBEF3E}"/>
              </a:ext>
            </a:extLst>
          </p:cNvPr>
          <p:cNvCxnSpPr/>
          <p:nvPr userDrawn="1"/>
        </p:nvCxnSpPr>
        <p:spPr>
          <a:xfrm>
            <a:off x="52945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50">
            <a:extLst>
              <a:ext uri="{FF2B5EF4-FFF2-40B4-BE49-F238E27FC236}">
                <a16:creationId xmlns:a16="http://schemas.microsoft.com/office/drawing/2014/main" id="{BBA20603-8433-4B38-976F-F18CF78D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6132" y="735087"/>
            <a:ext cx="3060802" cy="1080938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F340F6C-3335-49B0-AE89-7103CA6A7F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384611" y="735013"/>
            <a:ext cx="3060700" cy="10810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600">
                <a:latin typeface="+mj-lt"/>
              </a:defRPr>
            </a:lvl3pPr>
            <a:lvl4pPr>
              <a:defRPr sz="3600">
                <a:latin typeface="+mj-lt"/>
              </a:defRPr>
            </a:lvl4pPr>
            <a:lvl5pPr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1F0AD31D-2FFB-40A9-96C2-F4EE3869BC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62988" y="746125"/>
            <a:ext cx="3070225" cy="10588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 algn="ctr">
              <a:defRPr sz="3600">
                <a:latin typeface="+mj-lt"/>
              </a:defRPr>
            </a:lvl2pPr>
            <a:lvl3pPr algn="ctr">
              <a:defRPr sz="3600">
                <a:latin typeface="+mj-lt"/>
              </a:defRPr>
            </a:lvl3pPr>
            <a:lvl4pPr algn="ctr">
              <a:defRPr sz="3600">
                <a:latin typeface="+mj-lt"/>
              </a:defRPr>
            </a:lvl4pPr>
            <a:lvl5pPr algn="ctr"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7" name="Content Placeholder 56">
            <a:extLst>
              <a:ext uri="{FF2B5EF4-FFF2-40B4-BE49-F238E27FC236}">
                <a16:creationId xmlns:a16="http://schemas.microsoft.com/office/drawing/2014/main" id="{52B689E9-5B4C-4CC0-AAA4-847EB66C330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06131" y="2116138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8" name="Content Placeholder 56">
            <a:extLst>
              <a:ext uri="{FF2B5EF4-FFF2-40B4-BE49-F238E27FC236}">
                <a16:creationId xmlns:a16="http://schemas.microsoft.com/office/drawing/2014/main" id="{1D5202CC-08D0-4157-9CB3-AA1EF4A2C85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384611" y="2103211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" name="Content Placeholder 56">
            <a:extLst>
              <a:ext uri="{FF2B5EF4-FFF2-40B4-BE49-F238E27FC236}">
                <a16:creationId xmlns:a16="http://schemas.microsoft.com/office/drawing/2014/main" id="{7BE8E782-50B7-4C4E-BEA5-DDA27E0F681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659892" y="2097613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5301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bg bwMode="blackWhite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2C074DF2-6D4F-4B58-A82E-6322DB69A6CC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42297"/>
            <a:chOff x="7232499" y="-159283"/>
            <a:chExt cx="4959501" cy="5242297"/>
          </a:xfrm>
          <a:solidFill>
            <a:srgbClr val="76280B">
              <a:alpha val="60000"/>
            </a:srgbClr>
          </a:solidFill>
        </p:grpSpPr>
        <p:pic>
          <p:nvPicPr>
            <p:cNvPr id="29" name="Graphic 28" descr="Single gear">
              <a:extLst>
                <a:ext uri="{FF2B5EF4-FFF2-40B4-BE49-F238E27FC236}">
                  <a16:creationId xmlns:a16="http://schemas.microsoft.com/office/drawing/2014/main" id="{B9A8CB2C-0A50-43EC-A2C7-F536FF84DE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31" name="Graphic 30" descr="Single gear">
              <a:extLst>
                <a:ext uri="{FF2B5EF4-FFF2-40B4-BE49-F238E27FC236}">
                  <a16:creationId xmlns:a16="http://schemas.microsoft.com/office/drawing/2014/main" id="{71F3D36D-2C1A-4D06-A27F-6A64AA1188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32" name="Graphic 31" descr="Single gear">
              <a:extLst>
                <a:ext uri="{FF2B5EF4-FFF2-40B4-BE49-F238E27FC236}">
                  <a16:creationId xmlns:a16="http://schemas.microsoft.com/office/drawing/2014/main" id="{61F0F601-D5AC-45C0-92B6-2376085B0D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203014"/>
              <a:ext cx="2880000" cy="2880000"/>
            </a:xfrm>
            <a:prstGeom prst="rect">
              <a:avLst/>
            </a:prstGeom>
          </p:spPr>
        </p:pic>
        <p:pic>
          <p:nvPicPr>
            <p:cNvPr id="33" name="Graphic 32" descr="Single gear">
              <a:extLst>
                <a:ext uri="{FF2B5EF4-FFF2-40B4-BE49-F238E27FC236}">
                  <a16:creationId xmlns:a16="http://schemas.microsoft.com/office/drawing/2014/main" id="{DE792A6A-B423-4979-BD59-4CD4A74069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556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Mult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106B9E-EBA8-4369-8705-FDBBA60DC7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0549" y="2101850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80D0165-A38B-4CE8-AE4D-186DBC04F8D4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90C052C9-F1E0-4264-8CAC-31B0B8F76D6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92FFF3D-7B2E-44EB-83BA-5453FEC489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C5A9AF4-A787-49A3-83CF-889F9AEE0D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B5D192A5-6FE9-49BC-9104-102935BA03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F099E8F9-E092-4E4C-AB87-FB2B4EC4D0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60549" y="3044624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782CF4FC-13E5-4A63-BCF2-3AF43B5F15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60549" y="3987398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523C4DE-E0C6-4EE1-9145-DA78191746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0549" y="4930171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526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E363D07-B7E9-4C17-BF5B-ADACCCAD7C6C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BF7F7D52-1EF2-49FA-AE87-7BE7232893F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ACC0D449-4064-40FD-A10D-BE7844EB8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1FE621D1-1FD9-49E2-99C8-0CB37634CD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0EA6856C-35D0-465E-B0CB-B889D4DA0B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493FB47-F1DA-40B8-A1F4-115CD1F708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33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BF5BF6C-5F7D-464E-B42E-D194CF355A7E}"/>
              </a:ext>
            </a:extLst>
          </p:cNvPr>
          <p:cNvGrpSpPr/>
          <p:nvPr userDrawn="1"/>
        </p:nvGrpSpPr>
        <p:grpSpPr bwMode="ltGray">
          <a:xfrm rot="5400000">
            <a:off x="7096454" y="1615369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F045C13-A0AE-4F21-8EE7-47DCE4B458F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D5197B13-7446-4E28-A62C-4543D7BD6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4B5B975A-536D-4192-B3DE-875F5E141A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BB09BB4-511A-4714-92A7-D9CA09D1FD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272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645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1448" y="2336873"/>
            <a:ext cx="4700058" cy="3599316"/>
          </a:xfrm>
        </p:spPr>
        <p:txBody>
          <a:bodyPr anchor="ctr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0697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90C5C8C-B074-498F-921D-CC0B5DF8FBD3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C270183A-92E0-49A5-B6BC-F193467637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6E086889-5472-4B65-A156-D0B8F369C3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4BCBF44F-62C7-4F40-99DF-85C459F43E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ABF64D53-5ED0-4A1D-A7EA-94CDB0D37E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2565C769-10BF-4E7B-B099-B4FD458436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0" y="2336873"/>
            <a:ext cx="4698358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4123" y="2336873"/>
            <a:ext cx="4700059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713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D7CD5CF-F924-43C6-9C02-06FBC84A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644" y="2161725"/>
            <a:ext cx="9613861" cy="370264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318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934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683A405-3ADE-448E-893F-D3D2E11CCA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819" y="2290763"/>
            <a:ext cx="8396362" cy="31003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202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1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6166-2B42-4F11-BAA6-8ABAE1BE810C}" type="datetimeFigureOut">
              <a:rPr lang="en-US" noProof="0" smtClean="0"/>
              <a:t>2/16/2024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226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9" r:id="rId5"/>
    <p:sldLayoutId id="2147483665" r:id="rId6"/>
    <p:sldLayoutId id="2147483680" r:id="rId7"/>
    <p:sldLayoutId id="2147483666" r:id="rId8"/>
    <p:sldLayoutId id="2147483682" r:id="rId9"/>
    <p:sldLayoutId id="2147483667" r:id="rId10"/>
    <p:sldLayoutId id="2147483668" r:id="rId11"/>
    <p:sldLayoutId id="2147483681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8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XtsXBy1C26o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BBFB-4314-436C-A688-96F483D69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en-US" dirty="0"/>
              <a:t>Unit Outline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Year 7 Drama</a:t>
            </a:r>
          </a:p>
        </p:txBody>
      </p:sp>
      <p:pic>
        <p:nvPicPr>
          <p:cNvPr id="9" name="Graphic 8" descr="Book icon">
            <a:extLst>
              <a:ext uri="{FF2B5EF4-FFF2-40B4-BE49-F238E27FC236}">
                <a16:creationId xmlns:a16="http://schemas.microsoft.com/office/drawing/2014/main" id="{E26792AF-5D39-4A12-8EDD-CC09A60BD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4993" y="296100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3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entury Gothic" panose="020B0502020202020204" pitchFamily="34" charset="0"/>
              </a:rPr>
              <a:t>5 ATL Categories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800" dirty="0">
                <a:latin typeface="Century Gothic" panose="020B0502020202020204" pitchFamily="34" charset="0"/>
              </a:rPr>
              <a:t>Communication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800" dirty="0">
                <a:latin typeface="Century Gothic" panose="020B0502020202020204" pitchFamily="34" charset="0"/>
              </a:rPr>
              <a:t>Social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800" b="1" dirty="0">
                <a:latin typeface="Century Gothic" panose="020B0502020202020204" pitchFamily="34" charset="0"/>
              </a:rPr>
              <a:t>Thinking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800" b="1" dirty="0">
                <a:latin typeface="Century Gothic" panose="020B0502020202020204" pitchFamily="34" charset="0"/>
              </a:rPr>
              <a:t>Self-Management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800" dirty="0">
                <a:latin typeface="Century Gothic" panose="020B0502020202020204" pitchFamily="34" charset="0"/>
              </a:rPr>
              <a:t>Research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5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FFFFFF"/>
                </a:solidFill>
                <a:latin typeface="Century Gothic" panose="020B0502020202020204" pitchFamily="34" charset="0"/>
              </a:rPr>
              <a:t>SELF MANAGEMENT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b="1" dirty="0">
                <a:latin typeface="Century Gothic" panose="020B0502020202020204" pitchFamily="34" charset="0"/>
              </a:rPr>
              <a:t>Organizational Skills: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Bring the necessary equipment and supplies to class.</a:t>
            </a:r>
            <a:br>
              <a:rPr lang="en-GB" dirty="0"/>
            </a:b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Whiteboard activity (1 min)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US" i="1" dirty="0">
                <a:latin typeface="Century Gothic" panose="020B0502020202020204" pitchFamily="34" charset="0"/>
              </a:rPr>
              <a:t>Using your whiteboard write down 3 items you should be bringing to Drama.</a:t>
            </a:r>
          </a:p>
          <a:p>
            <a:r>
              <a:rPr lang="en-US" i="1" dirty="0">
                <a:latin typeface="Century Gothic" panose="020B0502020202020204" pitchFamily="34" charset="0"/>
              </a:rPr>
              <a:t>Do they need to be physical items?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2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FFFFFF"/>
                </a:solidFill>
                <a:latin typeface="Century Gothic" panose="020B0502020202020204" pitchFamily="34" charset="0"/>
              </a:rPr>
              <a:t>SELF MANAGEMENT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b="1" dirty="0">
                <a:latin typeface="Century Gothic" panose="020B0502020202020204" pitchFamily="34" charset="0"/>
              </a:rPr>
              <a:t>Organizational Skills: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Bring the necessary equipment and supplies to class.</a:t>
            </a:r>
            <a:br>
              <a:rPr lang="en-GB" dirty="0"/>
            </a:b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Discussion: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US" i="1" dirty="0">
                <a:latin typeface="Century Gothic" panose="020B0502020202020204" pitchFamily="34" charset="0"/>
              </a:rPr>
              <a:t>Why are these skills important in Drama and in </a:t>
            </a:r>
            <a:r>
              <a:rPr lang="en-US" i="1">
                <a:latin typeface="Century Gothic" panose="020B0502020202020204" pitchFamily="34" charset="0"/>
              </a:rPr>
              <a:t>real life?</a:t>
            </a:r>
            <a:endParaRPr lang="en-US" i="1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08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entury Gothic" panose="020B0502020202020204" pitchFamily="34" charset="0"/>
              </a:rPr>
              <a:t>THINKING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5140662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b="1" dirty="0">
                <a:latin typeface="Century Gothic" panose="020B0502020202020204" pitchFamily="34" charset="0"/>
              </a:rPr>
              <a:t>Creative Thinking Skills: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Create original works, use existing works in new ways.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rgbClr val="FFC000"/>
                </a:solidFill>
                <a:latin typeface="Century Gothic" panose="020B0502020202020204" pitchFamily="34" charset="0"/>
              </a:rPr>
              <a:t>Brainstorm activity (3 mins)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latin typeface="Century Gothic" panose="020B0502020202020204" pitchFamily="34" charset="0"/>
            </a:endParaRPr>
          </a:p>
          <a:p>
            <a:r>
              <a:rPr lang="en-US" i="1">
                <a:latin typeface="Century Gothic" panose="020B0502020202020204" pitchFamily="34" charset="0"/>
              </a:rPr>
              <a:t>Do you agree with this?</a:t>
            </a:r>
          </a:p>
          <a:p>
            <a:r>
              <a:rPr lang="en-US" i="1">
                <a:latin typeface="Century Gothic" panose="020B0502020202020204" pitchFamily="34" charset="0"/>
              </a:rPr>
              <a:t>Can you think of any examples?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20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A</a:t>
            </a:r>
            <a:r>
              <a:rPr lang="en-US" sz="3600" dirty="0">
                <a:latin typeface="Century Gothic" panose="020B0502020202020204" pitchFamily="34" charset="0"/>
              </a:rPr>
              <a:t>pproaches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T</a:t>
            </a:r>
            <a:r>
              <a:rPr lang="en-US" sz="3600" dirty="0">
                <a:latin typeface="Century Gothic" panose="020B0502020202020204" pitchFamily="34" charset="0"/>
              </a:rPr>
              <a:t>o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L</a:t>
            </a:r>
            <a:r>
              <a:rPr lang="en-US" sz="3600" dirty="0">
                <a:latin typeface="Century Gothic" panose="020B0502020202020204" pitchFamily="34" charset="0"/>
              </a:rPr>
              <a:t>earning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159460" y="43265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Guided Discussion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r>
              <a:rPr lang="en-US" i="1" dirty="0">
                <a:latin typeface="Century Gothic" panose="020B0502020202020204" pitchFamily="34" charset="0"/>
              </a:rPr>
              <a:t>How will these ATLs help me to succeed in Drama this term?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4E885F2-C1B7-6CD8-776F-5CA5C235C72A}"/>
              </a:ext>
            </a:extLst>
          </p:cNvPr>
          <p:cNvSpPr txBox="1">
            <a:spLocks/>
          </p:cNvSpPr>
          <p:nvPr/>
        </p:nvSpPr>
        <p:spPr>
          <a:xfrm>
            <a:off x="409517" y="2537399"/>
            <a:ext cx="5838883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b="0" i="1" dirty="0">
                <a:effectLst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 order to explore ideas and inform the development of your performance, you need to bring the necessary equipment and supplies to class.</a:t>
            </a:r>
            <a:endParaRPr lang="en-AU" i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AU" i="1" dirty="0">
              <a:effectLst/>
              <a:latin typeface="Open Sans Light" panose="020B0306030504020204" pitchFamily="34" charset="0"/>
              <a:ea typeface="DengXian" panose="02010600030101010101" pitchFamily="2" charset="-122"/>
            </a:endParaRPr>
          </a:p>
          <a:p>
            <a:r>
              <a:rPr lang="en-AU" i="1" dirty="0">
                <a:effectLst/>
                <a:latin typeface="Open Sans Light" panose="020B0306030504020204" pitchFamily="34" charset="0"/>
                <a:ea typeface="DengXian" panose="02010600030101010101" pitchFamily="2" charset="-122"/>
              </a:rPr>
              <a:t>Create original works and utilize existing works in new ways, while presenting a clear artistic intention for the final artwork performance of your Twisted Fairytale. </a:t>
            </a:r>
            <a:br>
              <a:rPr lang="en-GB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14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i="0" u="none" strike="noStrike" dirty="0">
                <a:effectLst/>
                <a:latin typeface="Century Gothic" panose="020B0502020202020204" pitchFamily="34" charset="0"/>
              </a:rPr>
              <a:t>Fairy Tale Meltdown: </a:t>
            </a:r>
            <a:br>
              <a:rPr lang="en-GB" b="1" i="0" u="none" strike="noStrike" dirty="0">
                <a:effectLst/>
                <a:latin typeface="Century Gothic" panose="020B0502020202020204" pitchFamily="34" charset="0"/>
              </a:rPr>
            </a:br>
            <a:r>
              <a:rPr lang="en-GB" b="1" i="1" u="none" strike="noStrike" dirty="0">
                <a:effectLst/>
                <a:latin typeface="Century Gothic" panose="020B0502020202020204" pitchFamily="34" charset="0"/>
              </a:rPr>
              <a:t>Exploring the Elements of Drama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Think - Pair - Share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r>
              <a:rPr lang="en-GB" i="1" dirty="0">
                <a:latin typeface="Century Gothic" panose="020B0502020202020204" pitchFamily="34" charset="0"/>
              </a:rPr>
              <a:t>What are </a:t>
            </a:r>
            <a:r>
              <a:rPr lang="en-GB" b="0" i="1" dirty="0">
                <a:effectLst/>
                <a:latin typeface="Century Gothic" panose="020B0502020202020204" pitchFamily="34" charset="0"/>
              </a:rPr>
              <a:t>different forms of cultural expression?</a:t>
            </a:r>
          </a:p>
          <a:p>
            <a:r>
              <a:rPr lang="en-US" i="1" dirty="0">
                <a:latin typeface="Century Gothic" panose="020B0502020202020204" pitchFamily="34" charset="0"/>
              </a:rPr>
              <a:t>Where there any that surprised you?</a:t>
            </a:r>
          </a:p>
          <a:p>
            <a:r>
              <a:rPr lang="en-US" i="1" dirty="0">
                <a:latin typeface="Century Gothic" panose="020B0502020202020204" pitchFamily="34" charset="0"/>
              </a:rPr>
              <a:t>What is Artistry?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EB516C-24B8-203C-B037-ADED2BC70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674868"/>
              </p:ext>
            </p:extLst>
          </p:nvPr>
        </p:nvGraphicFramePr>
        <p:xfrm>
          <a:off x="533209" y="2923540"/>
          <a:ext cx="5688836" cy="164592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844418">
                  <a:extLst>
                    <a:ext uri="{9D8B030D-6E8A-4147-A177-3AD203B41FA5}">
                      <a16:colId xmlns:a16="http://schemas.microsoft.com/office/drawing/2014/main" val="82704846"/>
                    </a:ext>
                  </a:extLst>
                </a:gridCol>
                <a:gridCol w="2844418">
                  <a:extLst>
                    <a:ext uri="{9D8B030D-6E8A-4147-A177-3AD203B41FA5}">
                      <a16:colId xmlns:a16="http://schemas.microsoft.com/office/drawing/2014/main" val="3562291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Global Context 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Exploration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61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Personal and Cultural Expression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Artistry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i="0" u="none" strike="noStrike" dirty="0">
                <a:effectLst/>
                <a:latin typeface="Century Gothic" panose="020B0502020202020204" pitchFamily="34" charset="0"/>
              </a:rPr>
              <a:t>Fairy Tale Meltdown: </a:t>
            </a:r>
            <a:br>
              <a:rPr lang="en-GB" b="1" i="0" u="none" strike="noStrike" dirty="0">
                <a:effectLst/>
                <a:latin typeface="Century Gothic" panose="020B0502020202020204" pitchFamily="34" charset="0"/>
              </a:rPr>
            </a:br>
            <a:r>
              <a:rPr lang="en-GB" b="1" i="1" u="none" strike="noStrike" dirty="0">
                <a:effectLst/>
                <a:latin typeface="Century Gothic" panose="020B0502020202020204" pitchFamily="34" charset="0"/>
              </a:rPr>
              <a:t>Exploring the Elements of Drama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6813311" y="3776869"/>
            <a:ext cx="4938195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Post-it Brainstorm (4 per student)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GB" i="1" dirty="0">
                <a:latin typeface="Century Gothic" panose="020B0502020202020204" pitchFamily="34" charset="0"/>
              </a:rPr>
              <a:t>What is Communication?</a:t>
            </a:r>
            <a:endParaRPr lang="en-GB" b="0" i="1" dirty="0">
              <a:effectLst/>
              <a:latin typeface="Century Gothic" panose="020B0502020202020204" pitchFamily="34" charset="0"/>
            </a:endParaRPr>
          </a:p>
          <a:p>
            <a:r>
              <a:rPr lang="en-US" i="1" dirty="0">
                <a:latin typeface="Century Gothic" panose="020B0502020202020204" pitchFamily="34" charset="0"/>
              </a:rPr>
              <a:t>What are the different forms of Communication?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EB516C-24B8-203C-B037-ADED2BC70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356374"/>
              </p:ext>
            </p:extLst>
          </p:nvPr>
        </p:nvGraphicFramePr>
        <p:xfrm>
          <a:off x="533209" y="2923540"/>
          <a:ext cx="5688836" cy="12801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844418">
                  <a:extLst>
                    <a:ext uri="{9D8B030D-6E8A-4147-A177-3AD203B41FA5}">
                      <a16:colId xmlns:a16="http://schemas.microsoft.com/office/drawing/2014/main" val="82704846"/>
                    </a:ext>
                  </a:extLst>
                </a:gridCol>
                <a:gridCol w="2844418">
                  <a:extLst>
                    <a:ext uri="{9D8B030D-6E8A-4147-A177-3AD203B41FA5}">
                      <a16:colId xmlns:a16="http://schemas.microsoft.com/office/drawing/2014/main" val="3562291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Key Concept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Related Concepts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61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Communication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Structure </a:t>
                      </a:r>
                    </a:p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Audience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06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i="0" u="none" strike="noStrike" dirty="0">
                <a:effectLst/>
                <a:latin typeface="Century Gothic" panose="020B0502020202020204" pitchFamily="34" charset="0"/>
              </a:rPr>
              <a:t>Fairy Tale Meltdown: </a:t>
            </a:r>
            <a:br>
              <a:rPr lang="en-GB" b="1" i="0" u="none" strike="noStrike" dirty="0">
                <a:effectLst/>
                <a:latin typeface="Century Gothic" panose="020B0502020202020204" pitchFamily="34" charset="0"/>
              </a:rPr>
            </a:br>
            <a:r>
              <a:rPr lang="en-GB" b="1" i="1" u="none" strike="noStrike" dirty="0">
                <a:effectLst/>
                <a:latin typeface="Century Gothic" panose="020B0502020202020204" pitchFamily="34" charset="0"/>
              </a:rPr>
              <a:t>Exploring the Elements of Drama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Non-Volunteer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GB" i="1" dirty="0">
                <a:latin typeface="Century Gothic" panose="020B0502020202020204" pitchFamily="34" charset="0"/>
              </a:rPr>
              <a:t>Why is structure important in real life?</a:t>
            </a:r>
          </a:p>
          <a:p>
            <a:r>
              <a:rPr lang="en-US" i="1" dirty="0">
                <a:latin typeface="Century Gothic" panose="020B0502020202020204" pitchFamily="34" charset="0"/>
              </a:rPr>
              <a:t>Why is structure important in drama/performance?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EB516C-24B8-203C-B037-ADED2BC70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111898"/>
              </p:ext>
            </p:extLst>
          </p:nvPr>
        </p:nvGraphicFramePr>
        <p:xfrm>
          <a:off x="533209" y="2923540"/>
          <a:ext cx="5688836" cy="12801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844418">
                  <a:extLst>
                    <a:ext uri="{9D8B030D-6E8A-4147-A177-3AD203B41FA5}">
                      <a16:colId xmlns:a16="http://schemas.microsoft.com/office/drawing/2014/main" val="82704846"/>
                    </a:ext>
                  </a:extLst>
                </a:gridCol>
                <a:gridCol w="2844418">
                  <a:extLst>
                    <a:ext uri="{9D8B030D-6E8A-4147-A177-3AD203B41FA5}">
                      <a16:colId xmlns:a16="http://schemas.microsoft.com/office/drawing/2014/main" val="3562291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Key Concept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Related Concepts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61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Communication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Structure </a:t>
                      </a:r>
                    </a:p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Audience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5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i="0" u="none" strike="noStrike" dirty="0">
                <a:effectLst/>
                <a:latin typeface="Century Gothic" panose="020B0502020202020204" pitchFamily="34" charset="0"/>
              </a:rPr>
              <a:t>Fairy Tale Meltdown: </a:t>
            </a:r>
            <a:br>
              <a:rPr lang="en-GB" b="1" i="0" u="none" strike="noStrike" dirty="0">
                <a:effectLst/>
                <a:latin typeface="Century Gothic" panose="020B0502020202020204" pitchFamily="34" charset="0"/>
              </a:rPr>
            </a:br>
            <a:r>
              <a:rPr lang="en-GB" b="1" i="1" u="none" strike="noStrike" dirty="0">
                <a:effectLst/>
                <a:latin typeface="Century Gothic" panose="020B0502020202020204" pitchFamily="34" charset="0"/>
              </a:rPr>
              <a:t>Exploring the Elements of Drama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Think - Pair - Share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US" i="1" dirty="0">
                <a:latin typeface="Century Gothic" panose="020B0502020202020204" pitchFamily="34" charset="0"/>
              </a:rPr>
              <a:t>What different types of audiences are there?</a:t>
            </a:r>
          </a:p>
          <a:p>
            <a:r>
              <a:rPr lang="en-GB" i="1" dirty="0">
                <a:latin typeface="Century Gothic" panose="020B0502020202020204" pitchFamily="34" charset="0"/>
              </a:rPr>
              <a:t>How might an audience influence or change a performance?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EB516C-24B8-203C-B037-ADED2BC706A5}"/>
              </a:ext>
            </a:extLst>
          </p:cNvPr>
          <p:cNvGraphicFramePr>
            <a:graphicFrameLocks noGrp="1"/>
          </p:cNvGraphicFramePr>
          <p:nvPr/>
        </p:nvGraphicFramePr>
        <p:xfrm>
          <a:off x="533209" y="2923540"/>
          <a:ext cx="5688836" cy="12801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844418">
                  <a:extLst>
                    <a:ext uri="{9D8B030D-6E8A-4147-A177-3AD203B41FA5}">
                      <a16:colId xmlns:a16="http://schemas.microsoft.com/office/drawing/2014/main" val="82704846"/>
                    </a:ext>
                  </a:extLst>
                </a:gridCol>
                <a:gridCol w="2844418">
                  <a:extLst>
                    <a:ext uri="{9D8B030D-6E8A-4147-A177-3AD203B41FA5}">
                      <a16:colId xmlns:a16="http://schemas.microsoft.com/office/drawing/2014/main" val="35622910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Key Concept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Related Concepts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61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Communication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Structure </a:t>
                      </a:r>
                    </a:p>
                    <a:p>
                      <a:r>
                        <a:rPr lang="en-AU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Audience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036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i="0" u="none" strike="noStrike" dirty="0">
                <a:effectLst/>
                <a:latin typeface="Century Gothic" panose="020B0502020202020204" pitchFamily="34" charset="0"/>
              </a:rPr>
              <a:t>Fairy Tale Meltdown: </a:t>
            </a:r>
            <a:br>
              <a:rPr lang="en-GB" b="1" i="0" u="none" strike="noStrike" dirty="0">
                <a:effectLst/>
                <a:latin typeface="Century Gothic" panose="020B0502020202020204" pitchFamily="34" charset="0"/>
              </a:rPr>
            </a:br>
            <a:r>
              <a:rPr lang="en-GB" b="1" i="1" u="none" strike="noStrike" dirty="0">
                <a:effectLst/>
                <a:latin typeface="Century Gothic" panose="020B0502020202020204" pitchFamily="34" charset="0"/>
              </a:rPr>
              <a:t>Exploring the Elements of Drama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Guided Discussion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en-GB" i="1" dirty="0">
                <a:latin typeface="Century Gothic" panose="020B0502020202020204" pitchFamily="34" charset="0"/>
              </a:rPr>
              <a:t>What do you think the Statement of Inquiry is asking of you?</a:t>
            </a: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DEB516C-24B8-203C-B037-ADED2BC70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901071"/>
              </p:ext>
            </p:extLst>
          </p:nvPr>
        </p:nvGraphicFramePr>
        <p:xfrm>
          <a:off x="1127531" y="2630177"/>
          <a:ext cx="3975767" cy="31089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975767">
                  <a:extLst>
                    <a:ext uri="{9D8B030D-6E8A-4147-A177-3AD203B41FA5}">
                      <a16:colId xmlns:a16="http://schemas.microsoft.com/office/drawing/2014/main" val="82704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Statement of Inquiry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61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Cherished narratives </a:t>
                      </a:r>
                      <a:r>
                        <a:rPr lang="en-GB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communicate</a:t>
                      </a:r>
                      <a:r>
                        <a:rPr lang="en-GB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and inspire </a:t>
                      </a:r>
                      <a:r>
                        <a:rPr lang="en-GB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audiences</a:t>
                      </a:r>
                      <a:r>
                        <a:rPr lang="en-GB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through the manipulation of </a:t>
                      </a:r>
                      <a:r>
                        <a:rPr lang="en-GB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structure</a:t>
                      </a:r>
                      <a:r>
                        <a:rPr lang="en-GB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serving as a catalyst for generating fresh </a:t>
                      </a:r>
                      <a:r>
                        <a:rPr lang="en-GB" sz="2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artistic</a:t>
                      </a:r>
                      <a:r>
                        <a:rPr lang="en-GB" sz="2400" b="0" i="0" u="none" strike="noStrike" kern="120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endeavours.</a:t>
                      </a:r>
                      <a:endParaRPr lang="en-AU" sz="2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63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23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BBFB-4314-436C-A688-96F483D69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en-US" dirty="0"/>
              <a:t>Approaches to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ATL Skills</a:t>
            </a:r>
          </a:p>
        </p:txBody>
      </p:sp>
      <p:pic>
        <p:nvPicPr>
          <p:cNvPr id="9" name="Graphic 8" descr="Book icon">
            <a:extLst>
              <a:ext uri="{FF2B5EF4-FFF2-40B4-BE49-F238E27FC236}">
                <a16:creationId xmlns:a16="http://schemas.microsoft.com/office/drawing/2014/main" id="{E26792AF-5D39-4A12-8EDD-CC09A60BD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4993" y="296100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19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A</a:t>
            </a:r>
            <a:r>
              <a:rPr lang="en-US" sz="3600" dirty="0">
                <a:latin typeface="Century Gothic" panose="020B0502020202020204" pitchFamily="34" charset="0"/>
              </a:rPr>
              <a:t>pproaches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T</a:t>
            </a:r>
            <a:r>
              <a:rPr lang="en-US" sz="3600" dirty="0">
                <a:latin typeface="Century Gothic" panose="020B0502020202020204" pitchFamily="34" charset="0"/>
              </a:rPr>
              <a:t>o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L</a:t>
            </a:r>
            <a:r>
              <a:rPr lang="en-US" sz="3600" dirty="0">
                <a:latin typeface="Century Gothic" panose="020B0502020202020204" pitchFamily="34" charset="0"/>
              </a:rPr>
              <a:t>earning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 txBox="1">
            <a:spLocks/>
          </p:cNvSpPr>
          <p:nvPr/>
        </p:nvSpPr>
        <p:spPr>
          <a:xfrm>
            <a:off x="1397642" y="2384999"/>
            <a:ext cx="4698358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latin typeface="Century Gothic" panose="020B0502020202020204" pitchFamily="34" charset="0"/>
              </a:rPr>
              <a:t>There are many different ways to learn – different approaches are good for different people or different situations.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6121FED-B50C-4A21-9460-5D32C70FEAA0}"/>
              </a:ext>
            </a:extLst>
          </p:cNvPr>
          <p:cNvSpPr txBox="1">
            <a:spLocks/>
          </p:cNvSpPr>
          <p:nvPr/>
        </p:nvSpPr>
        <p:spPr>
          <a:xfrm>
            <a:off x="7051448" y="3776869"/>
            <a:ext cx="4700058" cy="28624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rgbClr val="FFC000"/>
                </a:solidFill>
                <a:latin typeface="Century Gothic" panose="020B0502020202020204" pitchFamily="34" charset="0"/>
              </a:rPr>
              <a:t>Brainstorm activity (3 mins)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latin typeface="Century Gothic" panose="020B0502020202020204" pitchFamily="34" charset="0"/>
            </a:endParaRPr>
          </a:p>
          <a:p>
            <a:r>
              <a:rPr lang="en-US" i="1">
                <a:latin typeface="Century Gothic" panose="020B0502020202020204" pitchFamily="34" charset="0"/>
              </a:rPr>
              <a:t>Do you agree with this?</a:t>
            </a:r>
          </a:p>
          <a:p>
            <a:r>
              <a:rPr lang="en-US" i="1">
                <a:latin typeface="Century Gothic" panose="020B0502020202020204" pitchFamily="34" charset="0"/>
              </a:rPr>
              <a:t>Can you think of any examples?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0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A</a:t>
            </a:r>
            <a:r>
              <a:rPr lang="en-US" sz="3600" dirty="0">
                <a:latin typeface="Century Gothic" panose="020B0502020202020204" pitchFamily="34" charset="0"/>
              </a:rPr>
              <a:t>pproaches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T</a:t>
            </a:r>
            <a:r>
              <a:rPr lang="en-US" sz="3600" dirty="0">
                <a:latin typeface="Century Gothic" panose="020B0502020202020204" pitchFamily="34" charset="0"/>
              </a:rPr>
              <a:t>o </a:t>
            </a:r>
            <a:r>
              <a:rPr lang="en-US" sz="3600" dirty="0">
                <a:solidFill>
                  <a:srgbClr val="C00000"/>
                </a:solidFill>
                <a:latin typeface="Century Gothic" panose="020B0502020202020204" pitchFamily="34" charset="0"/>
              </a:rPr>
              <a:t>L</a:t>
            </a:r>
            <a:r>
              <a:rPr lang="en-US" sz="3600" dirty="0">
                <a:latin typeface="Century Gothic" panose="020B0502020202020204" pitchFamily="34" charset="0"/>
              </a:rPr>
              <a:t>earning</a:t>
            </a:r>
            <a:endParaRPr lang="en-US" dirty="0"/>
          </a:p>
        </p:txBody>
      </p:sp>
      <p:pic>
        <p:nvPicPr>
          <p:cNvPr id="2" name="Online Media 1" title="Approaches to Learning (ATL) Skills">
            <a:hlinkClick r:id="" action="ppaction://media"/>
            <a:extLst>
              <a:ext uri="{FF2B5EF4-FFF2-40B4-BE49-F238E27FC236}">
                <a16:creationId xmlns:a16="http://schemas.microsoft.com/office/drawing/2014/main" id="{5B78AD27-8EB0-9633-0D73-55506C4B798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88192" y="2080710"/>
            <a:ext cx="8215616" cy="464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53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Custom 1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7421116_win32_fixed.potx" id="{FA6E73D7-AB4D-470A-BC20-4A5DAA7F1483}" vid="{121C5919-B768-4EE0-B81A-4F293224EA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Reflection on learning </Template>
  <TotalTime>26452</TotalTime>
  <Words>444</Words>
  <Application>Microsoft Office PowerPoint</Application>
  <PresentationFormat>Widescreen</PresentationFormat>
  <Paragraphs>91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Open Sans Light</vt:lpstr>
      <vt:lpstr>Trebuchet MS</vt:lpstr>
      <vt:lpstr>Berlin</vt:lpstr>
      <vt:lpstr>Unit Outline</vt:lpstr>
      <vt:lpstr>Fairy Tale Meltdown:  Exploring the Elements of Drama</vt:lpstr>
      <vt:lpstr>Fairy Tale Meltdown:  Exploring the Elements of Drama</vt:lpstr>
      <vt:lpstr>Fairy Tale Meltdown:  Exploring the Elements of Drama</vt:lpstr>
      <vt:lpstr>Fairy Tale Meltdown:  Exploring the Elements of Drama</vt:lpstr>
      <vt:lpstr>Fairy Tale Meltdown:  Exploring the Elements of Drama</vt:lpstr>
      <vt:lpstr>Approaches to Learning</vt:lpstr>
      <vt:lpstr>Approaches To Learning</vt:lpstr>
      <vt:lpstr>Approaches To Learning</vt:lpstr>
      <vt:lpstr>5 ATL Categories</vt:lpstr>
      <vt:lpstr>SELF MANAGEMENT</vt:lpstr>
      <vt:lpstr>SELF MANAGEMENT</vt:lpstr>
      <vt:lpstr>THINKING</vt:lpstr>
      <vt:lpstr>Approaches To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Approaches to Learning</dc:title>
  <dc:creator>Carly Johnson</dc:creator>
  <cp:lastModifiedBy>Carly Johnson</cp:lastModifiedBy>
  <cp:revision>1</cp:revision>
  <dcterms:created xsi:type="dcterms:W3CDTF">2024-01-28T04:11:02Z</dcterms:created>
  <dcterms:modified xsi:type="dcterms:W3CDTF">2024-02-16T00:29:53Z</dcterms:modified>
</cp:coreProperties>
</file>